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4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1" r:id="rId4"/>
    <p:sldId id="262" r:id="rId5"/>
    <p:sldId id="263" r:id="rId6"/>
    <p:sldId id="264" r:id="rId7"/>
    <p:sldId id="267" r:id="rId8"/>
    <p:sldId id="265" r:id="rId9"/>
    <p:sldId id="268" r:id="rId10"/>
    <p:sldId id="266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r" defTabSz="914400" rtl="1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r" defTabSz="914400" rtl="1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r" defTabSz="914400" rtl="1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000000"/>
    <a:srgbClr val="000066"/>
    <a:srgbClr val="FFFFCC"/>
    <a:srgbClr val="374E5F"/>
    <a:srgbClr val="A6BCCC"/>
    <a:srgbClr val="CC0000"/>
    <a:srgbClr val="FFCC00"/>
    <a:srgbClr val="CC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70" autoAdjust="0"/>
  </p:normalViewPr>
  <p:slideViewPr>
    <p:cSldViewPr>
      <p:cViewPr>
        <p:scale>
          <a:sx n="110" d="100"/>
          <a:sy n="110" d="100"/>
        </p:scale>
        <p:origin x="-402" y="4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hyperlink" Target="&#1575;&#1585;&#1578;&#1576;&#1575;&#1591;%20&#1578;&#1588;&#1593;&#1610;&#1576;&#1610;/&#1610;&#1605;&#1603;&#1606;%20&#1575;&#1604;&#1578;&#1576;&#1587;&#1610;&#1591;.pptx" TargetMode="External"/><Relationship Id="rId3" Type="http://schemas.openxmlformats.org/officeDocument/2006/relationships/hyperlink" Target="&#1575;&#1585;&#1578;&#1576;&#1575;&#1591;%20&#1578;&#1588;&#1593;&#1610;&#1576;&#1610;/&#1603;&#1587;&#1608;&#1585;%20&#1580;&#1586;&#1574;&#1610;&#1577;.pptx" TargetMode="External"/><Relationship Id="rId7" Type="http://schemas.openxmlformats.org/officeDocument/2006/relationships/hyperlink" Target="&#1575;&#1585;&#1578;&#1576;&#1575;&#1591;%20&#1578;&#1588;&#1593;&#1610;&#1576;&#1610;/&#1604;&#1575;%20&#1610;&#1605;&#1603;&#1606;%20&#1575;&#1604;&#1578;&#1576;&#1587;&#1610;&#1591;.pptx" TargetMode="External"/><Relationship Id="rId2" Type="http://schemas.openxmlformats.org/officeDocument/2006/relationships/hyperlink" Target="&#1575;&#1585;&#1578;&#1576;&#1575;&#1591;%20&#1578;&#1588;&#1593;&#1610;&#1576;&#1610;/&#1604;&#1606;%20&#1575;&#1604;&#1605;&#1602;&#1575;&#1605;.pptx" TargetMode="External"/><Relationship Id="rId1" Type="http://schemas.openxmlformats.org/officeDocument/2006/relationships/hyperlink" Target="&#1575;&#1585;&#1578;&#1576;&#1575;&#1591;%20&#1578;&#1588;&#1593;&#1610;&#1576;&#1610;/&#1576;&#1587;&#1610;&#1591;.pptx" TargetMode="External"/><Relationship Id="rId6" Type="http://schemas.openxmlformats.org/officeDocument/2006/relationships/hyperlink" Target="&#1575;&#1585;&#1578;&#1576;&#1575;&#1591;%20&#1578;&#1588;&#1593;&#1610;&#1576;&#1610;/&#1578;&#1593;&#1608;&#1610;&#1590;.pptx" TargetMode="External"/><Relationship Id="rId5" Type="http://schemas.openxmlformats.org/officeDocument/2006/relationships/hyperlink" Target="&#1575;&#1585;&#1578;&#1576;&#1575;&#1591;%20&#1578;&#1588;&#1593;&#1610;&#1576;&#1610;/&#1578;&#1580;&#1586;&#1610;&#1569;.pptx" TargetMode="External"/><Relationship Id="rId4" Type="http://schemas.openxmlformats.org/officeDocument/2006/relationships/hyperlink" Target="&#1575;&#1585;&#1578;&#1576;&#1575;&#1591;%20&#1578;&#1588;&#1593;&#1610;&#1576;&#1610;/&#1602;&#1587;&#1605;&#1577;%20&#1605;&#1591;&#1608;&#1604;&#1577;.pptx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64CF4C-8EF0-41CA-9834-8C193BABDC6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>
        <a:scene3d>
          <a:camera prst="obliqueTopRight"/>
          <a:lightRig rig="threePt" dir="t"/>
        </a:scene3d>
      </dgm:spPr>
      <dgm:t>
        <a:bodyPr/>
        <a:lstStyle/>
        <a:p>
          <a:pPr rtl="1"/>
          <a:endParaRPr lang="ar-KW"/>
        </a:p>
      </dgm:t>
    </dgm:pt>
    <dgm:pt modelId="{5F9E8DC9-4677-4C68-BD26-37A1FE21B890}">
      <dgm:prSet phldrT="[Text]" custT="1"/>
      <dgm:spPr>
        <a:solidFill>
          <a:srgbClr val="FFFFCC">
            <a:alpha val="95000"/>
          </a:srgbClr>
        </a:solidFill>
      </dgm:spPr>
      <dgm:t>
        <a:bodyPr/>
        <a:lstStyle/>
        <a:p>
          <a:pPr rtl="1"/>
          <a:r>
            <a:rPr lang="ar-KW" sz="1600" b="1" i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قسمة دالتين </a:t>
          </a:r>
        </a:p>
      </dgm:t>
    </dgm:pt>
    <dgm:pt modelId="{FFE8FE3C-D1C5-4D22-A0BA-7FEBF13136DD}" type="parTrans" cxnId="{A6148BE9-8B39-4E5F-A1CC-320BCAF6D4C1}">
      <dgm:prSet/>
      <dgm:spPr>
        <a:solidFill>
          <a:srgbClr val="FFFFCC"/>
        </a:solidFill>
        <a:ln w="31750" cap="rnd">
          <a:solidFill>
            <a:srgbClr val="7030A0"/>
          </a:solidFill>
          <a:prstDash val="solid"/>
          <a:tailEnd type="stealth"/>
        </a:ln>
      </dgm:spPr>
      <dgm:t>
        <a:bodyPr anchor="ctr" anchorCtr="0"/>
        <a:lstStyle/>
        <a:p>
          <a:pPr rtl="1"/>
          <a:endParaRPr lang="ar-KW" sz="2000"/>
        </a:p>
      </dgm:t>
    </dgm:pt>
    <dgm:pt modelId="{2F46C25E-C0D0-4190-8D13-F1232B05F5B0}" type="sibTrans" cxnId="{A6148BE9-8B39-4E5F-A1CC-320BCAF6D4C1}">
      <dgm:prSet/>
      <dgm:spPr/>
      <dgm:t>
        <a:bodyPr/>
        <a:lstStyle/>
        <a:p>
          <a:pPr rtl="1"/>
          <a:endParaRPr lang="ar-KW" sz="2000"/>
        </a:p>
      </dgm:t>
    </dgm:pt>
    <dgm:pt modelId="{27158764-202F-43FA-AE89-B1FCA91B5443}">
      <dgm:prSet phldrT="[Text]" custT="1"/>
      <dgm:spPr>
        <a:solidFill>
          <a:srgbClr val="FFFFCC">
            <a:alpha val="95000"/>
          </a:srgbClr>
        </a:solidFill>
      </dgm:spPr>
      <dgm:t>
        <a:bodyPr/>
        <a:lstStyle/>
        <a:p>
          <a:pPr rtl="1"/>
          <a:r>
            <a:rPr lang="ar-KW" sz="1600" b="1" i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ضرب دالتين </a:t>
          </a:r>
          <a:endParaRPr lang="ar-KW" sz="1600" b="1" i="1" dirty="0">
            <a:solidFill>
              <a:srgbClr val="7030A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CAA4985-44CB-4BDA-BFCA-B842AB7CFF52}" type="parTrans" cxnId="{739A32A3-F853-42A8-9638-F121502FAC8B}">
      <dgm:prSet/>
      <dgm:spPr>
        <a:solidFill>
          <a:srgbClr val="FFFFCC"/>
        </a:solidFill>
        <a:ln w="31750" cap="rnd">
          <a:solidFill>
            <a:srgbClr val="7030A0"/>
          </a:solidFill>
          <a:prstDash val="solid"/>
          <a:tailEnd type="stealth"/>
        </a:ln>
      </dgm:spPr>
      <dgm:t>
        <a:bodyPr anchor="ctr" anchorCtr="0"/>
        <a:lstStyle/>
        <a:p>
          <a:pPr rtl="1"/>
          <a:endParaRPr lang="ar-KW" sz="2000"/>
        </a:p>
      </dgm:t>
    </dgm:pt>
    <dgm:pt modelId="{44D271E7-FA30-44DF-B59E-3DA04911E3DB}" type="sibTrans" cxnId="{739A32A3-F853-42A8-9638-F121502FAC8B}">
      <dgm:prSet/>
      <dgm:spPr/>
      <dgm:t>
        <a:bodyPr/>
        <a:lstStyle/>
        <a:p>
          <a:pPr rtl="1"/>
          <a:endParaRPr lang="ar-KW" sz="2000"/>
        </a:p>
      </dgm:t>
    </dgm:pt>
    <dgm:pt modelId="{970BF344-4E9F-4C30-B10E-40A7637FFD40}">
      <dgm:prSet phldrT="[Text]" custT="1"/>
      <dgm:spPr>
        <a:solidFill>
          <a:srgbClr val="FFFFCC">
            <a:alpha val="95000"/>
          </a:srgbClr>
        </a:solidFill>
      </dgm:spPr>
      <dgm:t>
        <a:bodyPr/>
        <a:lstStyle/>
        <a:p>
          <a:pPr rtl="1"/>
          <a:r>
            <a:rPr lang="ar-KW" sz="1600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دالة ...</a:t>
          </a:r>
        </a:p>
        <a:p>
          <a:pPr rtl="1"/>
          <a:r>
            <a:rPr lang="ar-KW" sz="1400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( بسيط / تبسيط واختصار )</a:t>
          </a:r>
          <a:endParaRPr lang="ar-KW" sz="1050" dirty="0">
            <a:solidFill>
              <a:srgbClr val="002060"/>
            </a:solidFill>
          </a:endParaRPr>
        </a:p>
      </dgm:t>
    </dgm:pt>
    <dgm:pt modelId="{81F0DE41-C81D-4E9D-A9D6-E0AEF590F614}" type="parTrans" cxnId="{CABA51BC-0C09-4E75-BFBA-DA866CD4AF28}">
      <dgm:prSet/>
      <dgm:spPr>
        <a:solidFill>
          <a:srgbClr val="FFFFCC"/>
        </a:solidFill>
        <a:ln w="31750" cap="rnd" cmpd="sng">
          <a:solidFill>
            <a:srgbClr val="002060"/>
          </a:solidFill>
          <a:prstDash val="solid"/>
          <a:round/>
          <a:headEnd type="none" w="med" len="med"/>
          <a:tailEnd type="stealth"/>
        </a:ln>
      </dgm:spPr>
      <dgm:t>
        <a:bodyPr anchor="ctr" anchorCtr="0"/>
        <a:lstStyle/>
        <a:p>
          <a:pPr rtl="1"/>
          <a:endParaRPr lang="ar-KW" sz="2000">
            <a:solidFill>
              <a:srgbClr val="C00000"/>
            </a:solidFill>
          </a:endParaRPr>
        </a:p>
      </dgm:t>
    </dgm:pt>
    <dgm:pt modelId="{59E0BF9F-BCC3-48F8-BAA6-A9E219EC7D19}" type="sibTrans" cxnId="{CABA51BC-0C09-4E75-BFBA-DA866CD4AF28}">
      <dgm:prSet/>
      <dgm:spPr/>
      <dgm:t>
        <a:bodyPr/>
        <a:lstStyle/>
        <a:p>
          <a:pPr rtl="1"/>
          <a:endParaRPr lang="ar-KW" sz="2000"/>
        </a:p>
      </dgm:t>
    </dgm:pt>
    <dgm:pt modelId="{64FFE23D-0255-4DE5-BB69-11B6F28DE87E}">
      <dgm:prSet phldrT="[Text]" custT="1"/>
      <dgm:spPr>
        <a:solidFill>
          <a:srgbClr val="FFFFCC">
            <a:alpha val="95000"/>
          </a:srgbClr>
        </a:solidFill>
      </dgm:spPr>
      <dgm:t>
        <a:bodyPr/>
        <a:lstStyle/>
        <a:p>
          <a:pPr rtl="1"/>
          <a:r>
            <a:rPr lang="ar-KW" sz="1600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احسب</a:t>
          </a:r>
          <a:endParaRPr lang="ar-KW" sz="1400" dirty="0">
            <a:solidFill>
              <a:srgbClr val="002060"/>
            </a:solidFill>
          </a:endParaRPr>
        </a:p>
      </dgm:t>
      <dgm:extLst>
        <a:ext uri="{E40237B7-FDA0-4F09-8148-C483321AD2D9}">
          <dgm14:cNvPr xmlns:dgm14="http://schemas.microsoft.com/office/drawing/2010/diagram" xmlns="" id="0" name="">
            <a:hlinkClick xmlns:r="http://schemas.openxmlformats.org/officeDocument/2006/relationships" r:id="rId1" action="ppaction://hlinkpres?slideindex=1&amp;slidetitle="/>
          </dgm14:cNvPr>
        </a:ext>
      </dgm:extLst>
    </dgm:pt>
    <dgm:pt modelId="{1031501B-5261-4F5F-9880-A7F014C2F960}" type="sibTrans" cxnId="{0E215095-1A49-4034-801C-D61C41C39A2F}">
      <dgm:prSet/>
      <dgm:spPr/>
      <dgm:t>
        <a:bodyPr/>
        <a:lstStyle/>
        <a:p>
          <a:pPr rtl="1"/>
          <a:endParaRPr lang="ar-KW" sz="2000"/>
        </a:p>
      </dgm:t>
    </dgm:pt>
    <dgm:pt modelId="{786A254E-2FF7-4F81-B6A1-0D025CEC12DB}" type="parTrans" cxnId="{0E215095-1A49-4034-801C-D61C41C39A2F}">
      <dgm:prSet/>
      <dgm:spPr>
        <a:solidFill>
          <a:srgbClr val="FFFFCC"/>
        </a:solidFill>
        <a:ln w="31750" cap="rnd">
          <a:solidFill>
            <a:srgbClr val="000066"/>
          </a:solidFill>
          <a:prstDash val="solid"/>
          <a:headEnd type="none"/>
          <a:tailEnd type="stealth"/>
        </a:ln>
      </dgm:spPr>
      <dgm:t>
        <a:bodyPr anchor="ctr" anchorCtr="0"/>
        <a:lstStyle/>
        <a:p>
          <a:pPr rtl="1"/>
          <a:endParaRPr lang="ar-KW" sz="2000"/>
        </a:p>
      </dgm:t>
    </dgm:pt>
    <dgm:pt modelId="{180B6BDA-B6BC-4E4C-A885-BD6EECBDE6B1}">
      <dgm:prSet custT="1"/>
      <dgm:spPr>
        <a:solidFill>
          <a:srgbClr val="FFFFCC">
            <a:alpha val="95000"/>
          </a:srgbClr>
        </a:solidFill>
      </dgm:spPr>
      <dgm:t>
        <a:bodyPr/>
        <a:lstStyle/>
        <a:p>
          <a:pPr rtl="1"/>
          <a:r>
            <a:rPr lang="ar-KW" sz="1600" b="1" i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إحداهما مشتقة الأخرى </a:t>
          </a:r>
          <a:endParaRPr lang="ar-KW" sz="1600" b="1" i="1" dirty="0">
            <a:solidFill>
              <a:srgbClr val="7030A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97C3C5C-F99F-45B8-B19B-C5734BDE291D}" type="parTrans" cxnId="{990E803F-5F7E-4687-9575-AA104DF53817}">
      <dgm:prSet/>
      <dgm:spPr>
        <a:solidFill>
          <a:srgbClr val="FFFFCC"/>
        </a:solidFill>
        <a:ln w="31750" cap="rnd">
          <a:solidFill>
            <a:srgbClr val="7030A0"/>
          </a:solidFill>
          <a:prstDash val="solid"/>
          <a:tailEnd type="stealth"/>
        </a:ln>
      </dgm:spPr>
      <dgm:t>
        <a:bodyPr anchor="ctr" anchorCtr="0"/>
        <a:lstStyle/>
        <a:p>
          <a:pPr rtl="1"/>
          <a:endParaRPr lang="ar-KW" sz="2000"/>
        </a:p>
      </dgm:t>
    </dgm:pt>
    <dgm:pt modelId="{0837C611-347A-4F63-8629-EDB3A427DDCF}" type="sibTrans" cxnId="{990E803F-5F7E-4687-9575-AA104DF53817}">
      <dgm:prSet/>
      <dgm:spPr/>
      <dgm:t>
        <a:bodyPr/>
        <a:lstStyle/>
        <a:p>
          <a:pPr rtl="1"/>
          <a:endParaRPr lang="ar-KW" sz="2000"/>
        </a:p>
      </dgm:t>
    </dgm:pt>
    <dgm:pt modelId="{406805F4-4EEF-43FB-80C4-1AADDC2B77BC}">
      <dgm:prSet custT="1"/>
      <dgm:spPr>
        <a:solidFill>
          <a:srgbClr val="FFFFCC">
            <a:alpha val="95000"/>
          </a:srgbClr>
        </a:solidFill>
      </dgm:spPr>
      <dgm:t>
        <a:bodyPr/>
        <a:lstStyle/>
        <a:p>
          <a:pPr rtl="1"/>
          <a:r>
            <a:rPr lang="ar-KW" sz="1600" b="1" i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ليست إحداهما مشتقة الأخرى </a:t>
          </a:r>
          <a:endParaRPr lang="ar-KW" sz="1600" b="1" i="1" dirty="0">
            <a:solidFill>
              <a:srgbClr val="7030A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761E355-16FC-4B60-897D-263427BC7C20}" type="parTrans" cxnId="{BEF7C3FA-385E-4912-AEFE-F9C184EFF444}">
      <dgm:prSet/>
      <dgm:spPr>
        <a:solidFill>
          <a:srgbClr val="FFFFCC"/>
        </a:solidFill>
        <a:ln w="31750" cap="rnd">
          <a:solidFill>
            <a:srgbClr val="7030A0"/>
          </a:solidFill>
          <a:prstDash val="solid"/>
          <a:tailEnd type="stealth"/>
        </a:ln>
      </dgm:spPr>
      <dgm:t>
        <a:bodyPr anchor="ctr" anchorCtr="0"/>
        <a:lstStyle/>
        <a:p>
          <a:pPr rtl="1"/>
          <a:endParaRPr lang="ar-KW" sz="2000"/>
        </a:p>
      </dgm:t>
    </dgm:pt>
    <dgm:pt modelId="{B7D167F9-FB0B-4736-8990-C1484FD8C560}" type="sibTrans" cxnId="{BEF7C3FA-385E-4912-AEFE-F9C184EFF444}">
      <dgm:prSet/>
      <dgm:spPr/>
      <dgm:t>
        <a:bodyPr/>
        <a:lstStyle/>
        <a:p>
          <a:pPr rtl="1"/>
          <a:endParaRPr lang="ar-KW" sz="2000"/>
        </a:p>
      </dgm:t>
    </dgm:pt>
    <dgm:pt modelId="{E895C8E0-E16C-4D9E-9513-B552070F9B11}">
      <dgm:prSet custT="1"/>
      <dgm:spPr>
        <a:solidFill>
          <a:srgbClr val="FFFFCC">
            <a:alpha val="95000"/>
          </a:srgbClr>
        </a:solidFill>
      </dgm:spPr>
      <dgm:t>
        <a:bodyPr/>
        <a:lstStyle/>
        <a:p>
          <a:pPr rtl="1"/>
          <a:r>
            <a:rPr lang="ar-KW" sz="1600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ليست حدودية نسبية</a:t>
          </a:r>
          <a:endParaRPr lang="ar-KW" sz="1600" b="1" i="1" dirty="0">
            <a:solidFill>
              <a:srgbClr val="00B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09301B7-DFAE-455E-A6FA-048656E11130}" type="parTrans" cxnId="{8A9493B9-6FBE-4E75-A17B-84F91D2E8798}">
      <dgm:prSet/>
      <dgm:spPr>
        <a:solidFill>
          <a:srgbClr val="FFFFCC"/>
        </a:solidFill>
        <a:ln w="31750" cap="rnd">
          <a:solidFill>
            <a:srgbClr val="C00000"/>
          </a:solidFill>
          <a:prstDash val="solid"/>
          <a:tailEnd type="stealth"/>
        </a:ln>
      </dgm:spPr>
      <dgm:t>
        <a:bodyPr anchor="ctr" anchorCtr="0"/>
        <a:lstStyle/>
        <a:p>
          <a:pPr rtl="1"/>
          <a:endParaRPr lang="ar-KW" sz="2000"/>
        </a:p>
      </dgm:t>
    </dgm:pt>
    <dgm:pt modelId="{629737F7-AA37-43C3-B49A-299A518D3C9E}" type="sibTrans" cxnId="{8A9493B9-6FBE-4E75-A17B-84F91D2E8798}">
      <dgm:prSet/>
      <dgm:spPr/>
      <dgm:t>
        <a:bodyPr/>
        <a:lstStyle/>
        <a:p>
          <a:pPr rtl="1"/>
          <a:endParaRPr lang="ar-KW" sz="2000"/>
        </a:p>
      </dgm:t>
    </dgm:pt>
    <dgm:pt modelId="{8299A806-AC29-42A6-97D6-68E047D95578}">
      <dgm:prSet custT="1"/>
      <dgm:spPr>
        <a:solidFill>
          <a:srgbClr val="FFFFCC">
            <a:alpha val="95000"/>
          </a:srgbClr>
        </a:solidFill>
      </dgm:spPr>
      <dgm:t>
        <a:bodyPr/>
        <a:lstStyle/>
        <a:p>
          <a:pPr rtl="1"/>
          <a:r>
            <a:rPr lang="ar-KW" sz="16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حدودية نسبية </a:t>
          </a:r>
          <a:endParaRPr lang="ar-KW" sz="1600" b="1" i="1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1300531-759F-4C1B-A0AA-30E7334E8710}" type="parTrans" cxnId="{A465C0D1-FC84-496C-BD0C-658BCF0436EA}">
      <dgm:prSet/>
      <dgm:spPr>
        <a:solidFill>
          <a:srgbClr val="FFFFCC"/>
        </a:solidFill>
        <a:ln w="31750" cap="rnd">
          <a:solidFill>
            <a:srgbClr val="C00000"/>
          </a:solidFill>
          <a:prstDash val="solid"/>
          <a:tailEnd type="stealth"/>
        </a:ln>
      </dgm:spPr>
      <dgm:t>
        <a:bodyPr anchor="ctr" anchorCtr="0"/>
        <a:lstStyle/>
        <a:p>
          <a:pPr rtl="1"/>
          <a:endParaRPr lang="ar-KW" sz="2000"/>
        </a:p>
      </dgm:t>
    </dgm:pt>
    <dgm:pt modelId="{4B7C3AB9-3A8B-4A72-9300-F43B0D803CB1}" type="sibTrans" cxnId="{A465C0D1-FC84-496C-BD0C-658BCF0436EA}">
      <dgm:prSet/>
      <dgm:spPr/>
      <dgm:t>
        <a:bodyPr/>
        <a:lstStyle/>
        <a:p>
          <a:pPr rtl="1"/>
          <a:endParaRPr lang="ar-KW" sz="2000"/>
        </a:p>
      </dgm:t>
    </dgm:pt>
    <dgm:pt modelId="{163172A3-8C89-49CC-B505-2FF4384B2BB3}">
      <dgm:prSet custT="1"/>
      <dgm:spPr>
        <a:solidFill>
          <a:srgbClr val="FFFFCC">
            <a:alpha val="95000"/>
          </a:srgbClr>
        </a:solidFill>
      </dgm:spPr>
      <dgm:t>
        <a:bodyPr/>
        <a:lstStyle/>
        <a:p>
          <a:pPr rtl="1"/>
          <a:r>
            <a:rPr lang="ar-KW" sz="16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درجة البسط أقل من درجة المقام</a:t>
          </a:r>
          <a:endParaRPr lang="ar-KW" sz="1600" b="1" i="1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43E14FA-395E-4FD3-908C-99489A3B510B}" type="parTrans" cxnId="{526CAA3E-DC93-438F-9EC3-0EB0977EBB7E}">
      <dgm:prSet/>
      <dgm:spPr>
        <a:solidFill>
          <a:srgbClr val="FFFFCC"/>
        </a:solidFill>
        <a:ln w="31750" cap="rnd">
          <a:solidFill>
            <a:srgbClr val="FF0000"/>
          </a:solidFill>
          <a:prstDash val="solid"/>
          <a:tailEnd type="stealth"/>
        </a:ln>
      </dgm:spPr>
      <dgm:t>
        <a:bodyPr anchor="ctr" anchorCtr="0"/>
        <a:lstStyle/>
        <a:p>
          <a:pPr rtl="1"/>
          <a:endParaRPr lang="ar-KW" sz="2000"/>
        </a:p>
      </dgm:t>
    </dgm:pt>
    <dgm:pt modelId="{2535886C-3357-4725-AFDB-A7D2A1239238}" type="sibTrans" cxnId="{526CAA3E-DC93-438F-9EC3-0EB0977EBB7E}">
      <dgm:prSet/>
      <dgm:spPr/>
      <dgm:t>
        <a:bodyPr/>
        <a:lstStyle/>
        <a:p>
          <a:pPr rtl="1"/>
          <a:endParaRPr lang="ar-KW" sz="2000"/>
        </a:p>
      </dgm:t>
    </dgm:pt>
    <dgm:pt modelId="{82DD761C-E139-462E-9301-9F757D0A1C5C}">
      <dgm:prSet custT="1"/>
      <dgm:spPr>
        <a:solidFill>
          <a:srgbClr val="FFFFCC">
            <a:alpha val="95000"/>
          </a:srgbClr>
        </a:solidFill>
      </dgm:spPr>
      <dgm:t>
        <a:bodyPr/>
        <a:lstStyle/>
        <a:p>
          <a:pPr rtl="1"/>
          <a:r>
            <a:rPr lang="ar-KW" sz="16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درجة</a:t>
          </a:r>
          <a:r>
            <a:rPr lang="ar-KW" sz="1400" dirty="0" smtClean="0">
              <a:solidFill>
                <a:srgbClr val="FF0000"/>
              </a:solidFill>
            </a:rPr>
            <a:t> </a:t>
          </a:r>
          <a:r>
            <a:rPr lang="ar-KW" sz="16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البسط أكبر من أو تساوي درجة المقام </a:t>
          </a:r>
          <a:endParaRPr lang="ar-KW" sz="1600" b="1" i="1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7408283-7F9E-4F23-A735-57D77F16B30A}" type="parTrans" cxnId="{C3693ACF-BCB9-4CF6-BBBD-BC8D3ABA6758}">
      <dgm:prSet/>
      <dgm:spPr>
        <a:ln>
          <a:solidFill>
            <a:srgbClr val="FF0000"/>
          </a:solidFill>
          <a:tailEnd type="stealth"/>
        </a:ln>
      </dgm:spPr>
      <dgm:t>
        <a:bodyPr/>
        <a:lstStyle/>
        <a:p>
          <a:pPr rtl="1"/>
          <a:endParaRPr lang="ar-KW" sz="2000">
            <a:solidFill>
              <a:srgbClr val="FF0000"/>
            </a:solidFill>
          </a:endParaRPr>
        </a:p>
      </dgm:t>
    </dgm:pt>
    <dgm:pt modelId="{7C3EC856-A0EF-4793-ACE4-F72078279584}" type="sibTrans" cxnId="{C3693ACF-BCB9-4CF6-BBBD-BC8D3ABA6758}">
      <dgm:prSet/>
      <dgm:spPr/>
      <dgm:t>
        <a:bodyPr/>
        <a:lstStyle/>
        <a:p>
          <a:pPr rtl="1"/>
          <a:endParaRPr lang="ar-KW" sz="2000"/>
        </a:p>
      </dgm:t>
    </dgm:pt>
    <dgm:pt modelId="{E5E6D168-7E2A-490E-A764-48691BDA1216}">
      <dgm:prSet custT="1"/>
      <dgm:spPr>
        <a:solidFill>
          <a:srgbClr val="FFFFCC">
            <a:alpha val="95000"/>
          </a:srgbClr>
        </a:solidFill>
      </dgm:spPr>
      <dgm:t>
        <a:bodyPr/>
        <a:lstStyle/>
        <a:p>
          <a:pPr rtl="1"/>
          <a:r>
            <a:rPr lang="ar-KW" sz="16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البسط مشتقة المقام</a:t>
          </a:r>
          <a:endParaRPr lang="ar-KW" sz="1600" b="1" i="1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BE0D85A-CE83-45CA-9224-CF8E7F2ED987}" type="parTrans" cxnId="{3C16F425-0449-4C96-8FAD-12EFAB773AF1}">
      <dgm:prSet/>
      <dgm:spPr>
        <a:solidFill>
          <a:srgbClr val="FFFFCC"/>
        </a:solidFill>
        <a:ln w="31750" cap="rnd">
          <a:solidFill>
            <a:srgbClr val="FF0000"/>
          </a:solidFill>
          <a:prstDash val="solid"/>
          <a:tailEnd type="stealth"/>
        </a:ln>
      </dgm:spPr>
      <dgm:t>
        <a:bodyPr anchor="ctr" anchorCtr="0"/>
        <a:lstStyle/>
        <a:p>
          <a:pPr rtl="1"/>
          <a:endParaRPr lang="ar-KW" sz="2000"/>
        </a:p>
      </dgm:t>
    </dgm:pt>
    <dgm:pt modelId="{A7698247-4B1E-406C-BEBF-17E9DEDF41F7}" type="sibTrans" cxnId="{3C16F425-0449-4C96-8FAD-12EFAB773AF1}">
      <dgm:prSet/>
      <dgm:spPr/>
      <dgm:t>
        <a:bodyPr/>
        <a:lstStyle/>
        <a:p>
          <a:pPr rtl="1"/>
          <a:endParaRPr lang="ar-KW" sz="2000"/>
        </a:p>
      </dgm:t>
    </dgm:pt>
    <dgm:pt modelId="{F9D99222-5513-4198-A10C-EC01AA43AC9E}">
      <dgm:prSet custT="1"/>
      <dgm:spPr>
        <a:solidFill>
          <a:srgbClr val="FFFFCC">
            <a:alpha val="95000"/>
          </a:srgbClr>
        </a:solidFill>
      </dgm:spPr>
      <dgm:t>
        <a:bodyPr/>
        <a:lstStyle/>
        <a:p>
          <a:pPr rtl="1"/>
          <a:r>
            <a:rPr lang="ar-KW" sz="16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البسط ليس مشتقة المقام </a:t>
          </a:r>
          <a:endParaRPr lang="ar-KW" sz="1600" b="1" i="1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E06FBE3-BB04-498E-AC98-666E57714354}" type="parTrans" cxnId="{8738F2AD-B485-4A0B-9F46-DF01FCFE06B2}">
      <dgm:prSet/>
      <dgm:spPr>
        <a:solidFill>
          <a:srgbClr val="FFFFCC"/>
        </a:solidFill>
        <a:ln w="31750" cap="rnd">
          <a:solidFill>
            <a:srgbClr val="FF0000"/>
          </a:solidFill>
          <a:prstDash val="solid"/>
          <a:tailEnd type="stealth"/>
        </a:ln>
      </dgm:spPr>
      <dgm:t>
        <a:bodyPr anchor="ctr" anchorCtr="0"/>
        <a:lstStyle/>
        <a:p>
          <a:pPr rtl="1"/>
          <a:endParaRPr lang="ar-KW" sz="2000"/>
        </a:p>
      </dgm:t>
    </dgm:pt>
    <dgm:pt modelId="{80976EB4-A604-4745-9436-7A7F2923F295}" type="sibTrans" cxnId="{8738F2AD-B485-4A0B-9F46-DF01FCFE06B2}">
      <dgm:prSet/>
      <dgm:spPr/>
      <dgm:t>
        <a:bodyPr/>
        <a:lstStyle/>
        <a:p>
          <a:pPr rtl="1"/>
          <a:endParaRPr lang="ar-KW" sz="2000"/>
        </a:p>
      </dgm:t>
    </dgm:pt>
    <dgm:pt modelId="{C037CDE4-8488-43C9-ABA2-0B132B18D6F8}">
      <dgm:prSet custT="1"/>
      <dgm:spPr>
        <a:solidFill>
          <a:srgbClr val="FFFFCC">
            <a:alpha val="95000"/>
          </a:srgbClr>
        </a:solidFill>
      </dgm:spPr>
      <dgm:t>
        <a:bodyPr/>
        <a:lstStyle/>
        <a:p>
          <a:pPr rtl="1"/>
          <a:r>
            <a:rPr lang="en-US" sz="16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Ln</a:t>
          </a:r>
        </a:p>
        <a:p>
          <a:pPr rtl="1"/>
          <a:r>
            <a:rPr lang="en-US" sz="1600" b="1" i="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| </a:t>
          </a:r>
          <a:r>
            <a:rPr lang="ar-KW" sz="16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المقام</a:t>
          </a:r>
          <a:r>
            <a:rPr lang="ar-KW" sz="1600" b="1" i="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600" b="1" i="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|</a:t>
          </a:r>
          <a:endParaRPr lang="ar-KW" sz="1600" b="1" i="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  <dgm:extLst>
        <a:ext uri="{E40237B7-FDA0-4F09-8148-C483321AD2D9}">
          <dgm14:cNvPr xmlns:dgm14="http://schemas.microsoft.com/office/drawing/2010/diagram" xmlns="" id="0" name="">
            <a:hlinkClick xmlns:r="http://schemas.openxmlformats.org/officeDocument/2006/relationships" r:id="rId2" action="ppaction://hlinkpres?slideindex=1&amp;slidetitle="/>
          </dgm14:cNvPr>
        </a:ext>
      </dgm:extLst>
    </dgm:pt>
    <dgm:pt modelId="{A45E6FA0-9586-4655-81B4-5C61132EC606}" type="parTrans" cxnId="{B4731CA9-964C-44BC-B922-30E6FC75503F}">
      <dgm:prSet/>
      <dgm:spPr>
        <a:solidFill>
          <a:srgbClr val="FFFFCC"/>
        </a:solidFill>
        <a:ln w="31750" cap="rnd">
          <a:solidFill>
            <a:srgbClr val="FF0000"/>
          </a:solidFill>
          <a:prstDash val="solid"/>
          <a:tailEnd type="stealth"/>
        </a:ln>
      </dgm:spPr>
      <dgm:t>
        <a:bodyPr anchor="ctr" anchorCtr="0"/>
        <a:lstStyle/>
        <a:p>
          <a:pPr rtl="1"/>
          <a:endParaRPr lang="ar-KW" sz="2000"/>
        </a:p>
      </dgm:t>
    </dgm:pt>
    <dgm:pt modelId="{B16F7593-6B24-48E2-A972-D3F3F31AD652}" type="sibTrans" cxnId="{B4731CA9-964C-44BC-B922-30E6FC75503F}">
      <dgm:prSet/>
      <dgm:spPr/>
      <dgm:t>
        <a:bodyPr/>
        <a:lstStyle/>
        <a:p>
          <a:pPr rtl="1"/>
          <a:endParaRPr lang="ar-KW" sz="2000"/>
        </a:p>
      </dgm:t>
    </dgm:pt>
    <dgm:pt modelId="{0F561CB2-3C76-41B4-AC6C-8D82AA8E61B8}">
      <dgm:prSet custT="1"/>
      <dgm:spPr>
        <a:solidFill>
          <a:srgbClr val="FFFFCC">
            <a:alpha val="95000"/>
          </a:srgbClr>
        </a:solidFill>
      </dgm:spPr>
      <dgm:t>
        <a:bodyPr/>
        <a:lstStyle/>
        <a:p>
          <a:pPr rtl="1"/>
          <a:r>
            <a:rPr lang="ar-KW" sz="14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نستخدم الكسور الجزئية</a:t>
          </a:r>
          <a:endParaRPr lang="ar-KW" sz="1400" b="1" i="1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  <dgm:extLst>
        <a:ext uri="{E40237B7-FDA0-4F09-8148-C483321AD2D9}">
          <dgm14:cNvPr xmlns:dgm14="http://schemas.microsoft.com/office/drawing/2010/diagram" xmlns="" id="0" name="">
            <a:hlinkClick xmlns:r="http://schemas.openxmlformats.org/officeDocument/2006/relationships" r:id="rId3" action="ppaction://hlinkpres?slideindex=1&amp;slidetitle="/>
          </dgm14:cNvPr>
        </a:ext>
      </dgm:extLst>
    </dgm:pt>
    <dgm:pt modelId="{3E855CDC-F72C-4BFA-994B-075D688C5D1E}" type="parTrans" cxnId="{A19015CD-7FC1-4058-B9DA-13A40C12EA83}">
      <dgm:prSet/>
      <dgm:spPr>
        <a:solidFill>
          <a:srgbClr val="FFFFCC"/>
        </a:solidFill>
        <a:ln w="31750" cap="rnd">
          <a:solidFill>
            <a:srgbClr val="FF0000"/>
          </a:solidFill>
          <a:prstDash val="solid"/>
          <a:tailEnd type="stealth"/>
        </a:ln>
      </dgm:spPr>
      <dgm:t>
        <a:bodyPr anchor="ctr" anchorCtr="0"/>
        <a:lstStyle/>
        <a:p>
          <a:pPr rtl="1"/>
          <a:endParaRPr lang="ar-KW" sz="2000"/>
        </a:p>
      </dgm:t>
    </dgm:pt>
    <dgm:pt modelId="{7534EF76-AC3B-4907-B403-4DC9640975F7}" type="sibTrans" cxnId="{A19015CD-7FC1-4058-B9DA-13A40C12EA83}">
      <dgm:prSet/>
      <dgm:spPr/>
      <dgm:t>
        <a:bodyPr/>
        <a:lstStyle/>
        <a:p>
          <a:pPr rtl="1"/>
          <a:endParaRPr lang="ar-KW" sz="2000"/>
        </a:p>
      </dgm:t>
    </dgm:pt>
    <dgm:pt modelId="{44825361-B48B-42DB-8061-9AE5A94F5D88}">
      <dgm:prSet custT="1"/>
      <dgm:spPr>
        <a:solidFill>
          <a:srgbClr val="FFFFCC">
            <a:alpha val="95000"/>
          </a:srgbClr>
        </a:solidFill>
      </dgm:spPr>
      <dgm:t>
        <a:bodyPr/>
        <a:lstStyle/>
        <a:p>
          <a:pPr rtl="1"/>
          <a:r>
            <a:rPr lang="ar-KW" sz="1400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قسمة مطولة ثم كسور جزئية </a:t>
          </a:r>
          <a:endParaRPr lang="ar-KW" sz="1400" b="1" i="1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  <dgm:extLst>
        <a:ext uri="{E40237B7-FDA0-4F09-8148-C483321AD2D9}">
          <dgm14:cNvPr xmlns:dgm14="http://schemas.microsoft.com/office/drawing/2010/diagram" xmlns="" id="0" name="">
            <a:hlinkClick xmlns:r="http://schemas.openxmlformats.org/officeDocument/2006/relationships" r:id="rId4" action="ppaction://hlinkpres?slideindex=1&amp;slidetitle="/>
          </dgm14:cNvPr>
        </a:ext>
      </dgm:extLst>
    </dgm:pt>
    <dgm:pt modelId="{3A93B6D6-0638-4E54-97AB-4CF5E4F4B502}" type="parTrans" cxnId="{51FB3447-5025-48A9-ADD7-2FB68702C1C5}">
      <dgm:prSet/>
      <dgm:spPr>
        <a:solidFill>
          <a:srgbClr val="FFFFCC"/>
        </a:solidFill>
        <a:ln w="31750" cap="rnd">
          <a:solidFill>
            <a:srgbClr val="002060"/>
          </a:solidFill>
          <a:prstDash val="solid"/>
          <a:tailEnd type="stealth"/>
        </a:ln>
      </dgm:spPr>
      <dgm:t>
        <a:bodyPr anchor="ctr" anchorCtr="0"/>
        <a:lstStyle/>
        <a:p>
          <a:pPr rtl="1"/>
          <a:endParaRPr lang="ar-KW" sz="2000"/>
        </a:p>
      </dgm:t>
    </dgm:pt>
    <dgm:pt modelId="{5B72322E-6166-4592-9984-90ED24B54669}" type="sibTrans" cxnId="{51FB3447-5025-48A9-ADD7-2FB68702C1C5}">
      <dgm:prSet/>
      <dgm:spPr/>
      <dgm:t>
        <a:bodyPr/>
        <a:lstStyle/>
        <a:p>
          <a:pPr rtl="1"/>
          <a:endParaRPr lang="ar-KW" sz="2000"/>
        </a:p>
      </dgm:t>
    </dgm:pt>
    <dgm:pt modelId="{D0B352A1-61D5-4ADB-B367-701CF4B7A84A}">
      <dgm:prSet custT="1"/>
      <dgm:spPr>
        <a:solidFill>
          <a:srgbClr val="FFFFCC">
            <a:alpha val="95000"/>
          </a:srgbClr>
        </a:solidFill>
      </dgm:spPr>
      <dgm:t>
        <a:bodyPr/>
        <a:lstStyle/>
        <a:p>
          <a:pPr rtl="1"/>
          <a:r>
            <a:rPr lang="ar-KW" sz="1600" b="1" i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نستخدم التجزيء</a:t>
          </a:r>
          <a:endParaRPr lang="ar-KW" sz="1600" b="1" i="1" dirty="0">
            <a:solidFill>
              <a:srgbClr val="7030A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  <dgm:extLst>
        <a:ext uri="{E40237B7-FDA0-4F09-8148-C483321AD2D9}">
          <dgm14:cNvPr xmlns:dgm14="http://schemas.microsoft.com/office/drawing/2010/diagram" xmlns="" id="0" name="">
            <a:hlinkClick xmlns:r="http://schemas.openxmlformats.org/officeDocument/2006/relationships" r:id="rId5" action="ppaction://hlinkpres?slideindex=1&amp;slidetitle="/>
          </dgm14:cNvPr>
        </a:ext>
      </dgm:extLst>
    </dgm:pt>
    <dgm:pt modelId="{F16072CF-2CA1-4574-A521-56655BA05E38}" type="parTrans" cxnId="{4BCD2FC7-6BE7-4387-A490-CE215DA71C17}">
      <dgm:prSet/>
      <dgm:spPr>
        <a:solidFill>
          <a:srgbClr val="FFFFCC"/>
        </a:solidFill>
        <a:ln w="31750" cap="rnd">
          <a:solidFill>
            <a:srgbClr val="7030A0"/>
          </a:solidFill>
          <a:prstDash val="solid"/>
          <a:tailEnd type="stealth"/>
        </a:ln>
      </dgm:spPr>
      <dgm:t>
        <a:bodyPr anchor="ctr" anchorCtr="0"/>
        <a:lstStyle/>
        <a:p>
          <a:pPr rtl="1"/>
          <a:endParaRPr lang="ar-KW" sz="2000"/>
        </a:p>
      </dgm:t>
    </dgm:pt>
    <dgm:pt modelId="{4D335560-488B-458F-8F3B-EF65F8DE15CD}" type="sibTrans" cxnId="{4BCD2FC7-6BE7-4387-A490-CE215DA71C17}">
      <dgm:prSet/>
      <dgm:spPr/>
      <dgm:t>
        <a:bodyPr/>
        <a:lstStyle/>
        <a:p>
          <a:pPr rtl="1"/>
          <a:endParaRPr lang="ar-KW" sz="2000"/>
        </a:p>
      </dgm:t>
    </dgm:pt>
    <dgm:pt modelId="{CCB3B889-D055-49C3-8EF0-44E479F4F735}">
      <dgm:prSet custT="1"/>
      <dgm:spPr>
        <a:solidFill>
          <a:srgbClr val="FFFFCC">
            <a:alpha val="95000"/>
          </a:srgbClr>
        </a:solidFill>
      </dgm:spPr>
      <dgm:t>
        <a:bodyPr/>
        <a:lstStyle/>
        <a:p>
          <a:pPr rtl="1"/>
          <a:r>
            <a:rPr lang="ar-KW" sz="1600" b="1" i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نستخدم التعويض </a:t>
          </a:r>
          <a:endParaRPr lang="ar-KW" sz="1600" b="1" i="1" dirty="0">
            <a:solidFill>
              <a:srgbClr val="7030A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  <dgm:extLst>
        <a:ext uri="{E40237B7-FDA0-4F09-8148-C483321AD2D9}">
          <dgm14:cNvPr xmlns:dgm14="http://schemas.microsoft.com/office/drawing/2010/diagram" xmlns="" id="0" name="">
            <a:hlinkClick xmlns:r="http://schemas.openxmlformats.org/officeDocument/2006/relationships" r:id="rId6" action="ppaction://hlinkpres?slideindex=1&amp;slidetitle="/>
          </dgm14:cNvPr>
        </a:ext>
      </dgm:extLst>
    </dgm:pt>
    <dgm:pt modelId="{5C7CCBBF-E0A5-40E3-927D-05BC9DE16D70}" type="parTrans" cxnId="{F23160E4-E1A0-45D6-8233-607989320E64}">
      <dgm:prSet/>
      <dgm:spPr>
        <a:solidFill>
          <a:srgbClr val="FFFFCC"/>
        </a:solidFill>
        <a:ln w="31750" cap="rnd">
          <a:solidFill>
            <a:srgbClr val="7030A0"/>
          </a:solidFill>
          <a:prstDash val="solid"/>
          <a:tailEnd type="stealth"/>
        </a:ln>
      </dgm:spPr>
      <dgm:t>
        <a:bodyPr anchor="ctr" anchorCtr="0"/>
        <a:lstStyle/>
        <a:p>
          <a:pPr rtl="1"/>
          <a:endParaRPr lang="ar-KW" sz="2000"/>
        </a:p>
      </dgm:t>
    </dgm:pt>
    <dgm:pt modelId="{6A6F49E6-9A39-4383-BF67-59B82D9E7E30}" type="sibTrans" cxnId="{F23160E4-E1A0-45D6-8233-607989320E64}">
      <dgm:prSet/>
      <dgm:spPr/>
      <dgm:t>
        <a:bodyPr/>
        <a:lstStyle/>
        <a:p>
          <a:pPr rtl="1"/>
          <a:endParaRPr lang="ar-KW" sz="2000"/>
        </a:p>
      </dgm:t>
    </dgm:pt>
    <dgm:pt modelId="{7FAD8F40-3A0C-4DC1-A9F8-AA5178BD98B0}">
      <dgm:prSet custT="1"/>
      <dgm:spPr>
        <a:solidFill>
          <a:srgbClr val="FFFFCC">
            <a:alpha val="95000"/>
          </a:srgbClr>
        </a:solidFill>
      </dgm:spPr>
      <dgm:t>
        <a:bodyPr/>
        <a:lstStyle/>
        <a:p>
          <a:pPr rtl="1"/>
          <a:r>
            <a:rPr lang="ar-KW" sz="1600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لا يمكن التبسيط</a:t>
          </a:r>
          <a:endParaRPr lang="ar-KW" sz="1600" b="1" i="1" dirty="0">
            <a:solidFill>
              <a:srgbClr val="00B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AE59BCB-F7E1-4C2C-8F37-86CF03E074C2}" type="parTrans" cxnId="{4D8F5FF4-C02C-4C30-87B6-4F0F23994D2C}">
      <dgm:prSet/>
      <dgm:spPr>
        <a:solidFill>
          <a:srgbClr val="FFFFCC"/>
        </a:solidFill>
        <a:ln w="31750" cap="rnd">
          <a:solidFill>
            <a:srgbClr val="00B050"/>
          </a:solidFill>
          <a:prstDash val="solid"/>
          <a:tailEnd type="stealth"/>
        </a:ln>
      </dgm:spPr>
      <dgm:t>
        <a:bodyPr anchor="ctr" anchorCtr="0"/>
        <a:lstStyle/>
        <a:p>
          <a:pPr rtl="1"/>
          <a:endParaRPr lang="ar-KW" sz="2000"/>
        </a:p>
      </dgm:t>
    </dgm:pt>
    <dgm:pt modelId="{713ABFFA-613E-41A4-A084-B28DA76993C1}" type="sibTrans" cxnId="{4D8F5FF4-C02C-4C30-87B6-4F0F23994D2C}">
      <dgm:prSet/>
      <dgm:spPr/>
      <dgm:t>
        <a:bodyPr/>
        <a:lstStyle/>
        <a:p>
          <a:pPr rtl="1"/>
          <a:endParaRPr lang="ar-KW" sz="2000"/>
        </a:p>
      </dgm:t>
    </dgm:pt>
    <dgm:pt modelId="{4D29F8F9-00E4-443D-A00D-4B296C0FFC0F}">
      <dgm:prSet custT="1"/>
      <dgm:spPr>
        <a:solidFill>
          <a:srgbClr val="FFFFCC">
            <a:alpha val="95000"/>
          </a:srgbClr>
        </a:solidFill>
      </dgm:spPr>
      <dgm:t>
        <a:bodyPr/>
        <a:lstStyle/>
        <a:p>
          <a:pPr rtl="1"/>
          <a:r>
            <a:rPr lang="ar-KW" sz="1600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يمكن التبسيط </a:t>
          </a:r>
          <a:endParaRPr lang="ar-KW" sz="1600" b="1" i="1" dirty="0">
            <a:solidFill>
              <a:srgbClr val="00B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133C8B0-643D-4D28-A1AB-3EF73195B98E}" type="parTrans" cxnId="{70C48853-B932-4F33-A274-330DBA5532E9}">
      <dgm:prSet/>
      <dgm:spPr>
        <a:solidFill>
          <a:srgbClr val="FFFFCC"/>
        </a:solidFill>
        <a:ln w="31750" cap="rnd">
          <a:solidFill>
            <a:srgbClr val="00B050"/>
          </a:solidFill>
          <a:prstDash val="solid"/>
          <a:tailEnd type="stealth"/>
        </a:ln>
      </dgm:spPr>
      <dgm:t>
        <a:bodyPr anchor="ctr" anchorCtr="0"/>
        <a:lstStyle/>
        <a:p>
          <a:pPr rtl="1"/>
          <a:endParaRPr lang="ar-KW" sz="2000"/>
        </a:p>
      </dgm:t>
    </dgm:pt>
    <dgm:pt modelId="{3F2B08B1-AF0B-433C-87DC-8DEF93C64089}" type="sibTrans" cxnId="{70C48853-B932-4F33-A274-330DBA5532E9}">
      <dgm:prSet/>
      <dgm:spPr/>
      <dgm:t>
        <a:bodyPr/>
        <a:lstStyle/>
        <a:p>
          <a:pPr rtl="1"/>
          <a:endParaRPr lang="ar-KW" sz="2000"/>
        </a:p>
      </dgm:t>
    </dgm:pt>
    <dgm:pt modelId="{E79132AE-E284-424E-8F9F-CA776F776AE7}">
      <dgm:prSet custT="1"/>
      <dgm:spPr>
        <a:solidFill>
          <a:srgbClr val="FFFFCC">
            <a:alpha val="95000"/>
          </a:srgbClr>
        </a:solidFill>
      </dgm:spPr>
      <dgm:t>
        <a:bodyPr/>
        <a:lstStyle/>
        <a:p>
          <a:pPr rtl="1"/>
          <a:r>
            <a:rPr lang="ar-KW" sz="1400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استخدم  </a:t>
          </a:r>
        </a:p>
        <a:p>
          <a:pPr rtl="1"/>
          <a:r>
            <a:rPr lang="ar-KW" sz="1400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التعويض / التجزيء</a:t>
          </a:r>
          <a:endParaRPr lang="ar-KW" sz="1400" b="1" i="1" dirty="0">
            <a:solidFill>
              <a:srgbClr val="00B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3378091-464E-473D-A756-610B85050745}" type="parTrans" cxnId="{908871FD-F2BA-47C7-86FB-46A4F63976EA}">
      <dgm:prSet/>
      <dgm:spPr>
        <a:solidFill>
          <a:srgbClr val="FFFFCC"/>
        </a:solidFill>
        <a:ln w="31750" cap="rnd">
          <a:solidFill>
            <a:srgbClr val="00B050"/>
          </a:solidFill>
          <a:prstDash val="solid"/>
          <a:tailEnd type="stealth"/>
        </a:ln>
      </dgm:spPr>
      <dgm:t>
        <a:bodyPr anchor="ctr" anchorCtr="0"/>
        <a:lstStyle/>
        <a:p>
          <a:pPr rtl="1"/>
          <a:endParaRPr lang="ar-KW" sz="2000"/>
        </a:p>
      </dgm:t>
    </dgm:pt>
    <dgm:pt modelId="{333C8C2B-8973-4BD4-A2F0-E1D88970B29F}" type="sibTrans" cxnId="{908871FD-F2BA-47C7-86FB-46A4F63976EA}">
      <dgm:prSet/>
      <dgm:spPr/>
      <dgm:t>
        <a:bodyPr/>
        <a:lstStyle/>
        <a:p>
          <a:pPr rtl="1"/>
          <a:endParaRPr lang="ar-KW" sz="2000"/>
        </a:p>
      </dgm:t>
    </dgm:pt>
    <dgm:pt modelId="{AFEEB6EA-CD6D-41E5-ADF0-6C5E283564E6}">
      <dgm:prSet custT="1"/>
      <dgm:spPr>
        <a:solidFill>
          <a:srgbClr val="FFFFCC">
            <a:alpha val="95000"/>
          </a:srgbClr>
        </a:solidFill>
      </dgm:spPr>
      <dgm:t>
        <a:bodyPr/>
        <a:lstStyle/>
        <a:p>
          <a:pPr rtl="1"/>
          <a:r>
            <a:rPr lang="ar-KW" sz="1600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بسط</a:t>
          </a:r>
          <a:endParaRPr lang="ar-KW" sz="1600" b="1" i="1" dirty="0">
            <a:solidFill>
              <a:srgbClr val="00B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DD306B0-2882-43EE-8E85-B1F4F86B1E81}" type="parTrans" cxnId="{95251F01-9120-43F2-B3DC-DE677A613ECF}">
      <dgm:prSet/>
      <dgm:spPr>
        <a:solidFill>
          <a:srgbClr val="FFFFCC"/>
        </a:solidFill>
        <a:ln w="31750" cap="rnd">
          <a:solidFill>
            <a:srgbClr val="00B050"/>
          </a:solidFill>
          <a:prstDash val="solid"/>
          <a:tailEnd type="stealth"/>
        </a:ln>
      </dgm:spPr>
      <dgm:t>
        <a:bodyPr anchor="ctr" anchorCtr="0"/>
        <a:lstStyle/>
        <a:p>
          <a:pPr rtl="1"/>
          <a:endParaRPr lang="ar-KW" sz="2000"/>
        </a:p>
      </dgm:t>
    </dgm:pt>
    <dgm:pt modelId="{B86E60D4-6139-43E8-948C-B020D523A8EA}" type="sibTrans" cxnId="{95251F01-9120-43F2-B3DC-DE677A613ECF}">
      <dgm:prSet/>
      <dgm:spPr/>
      <dgm:t>
        <a:bodyPr/>
        <a:lstStyle/>
        <a:p>
          <a:pPr rtl="1"/>
          <a:endParaRPr lang="ar-KW" sz="2000"/>
        </a:p>
      </dgm:t>
    </dgm:pt>
    <dgm:pt modelId="{3853835F-8E70-4A1C-9D91-F73354CED1FF}">
      <dgm:prSet custT="1"/>
      <dgm:spPr>
        <a:solidFill>
          <a:srgbClr val="FFFFCC">
            <a:alpha val="95000"/>
          </a:srgbClr>
        </a:solidFill>
      </dgm:spPr>
      <dgm:t>
        <a:bodyPr/>
        <a:lstStyle/>
        <a:p>
          <a:pPr rtl="1"/>
          <a:r>
            <a:rPr lang="ar-KW" sz="1600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احسب</a:t>
          </a:r>
          <a:endParaRPr lang="ar-KW" sz="2000" b="1" i="1" dirty="0">
            <a:solidFill>
              <a:srgbClr val="00B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  <dgm:extLst>
        <a:ext uri="{E40237B7-FDA0-4F09-8148-C483321AD2D9}">
          <dgm14:cNvPr xmlns:dgm14="http://schemas.microsoft.com/office/drawing/2010/diagram" xmlns="" id="0" name="">
            <a:hlinkClick xmlns:r="http://schemas.openxmlformats.org/officeDocument/2006/relationships" r:id="rId7" action="ppaction://hlinkpres?slideindex=1&amp;slidetitle="/>
          </dgm14:cNvPr>
        </a:ext>
      </dgm:extLst>
    </dgm:pt>
    <dgm:pt modelId="{63B325CC-A63C-4FAE-A5BA-3BE6204310B1}" type="parTrans" cxnId="{C1956AD7-77C2-4612-9A89-64048E035D21}">
      <dgm:prSet/>
      <dgm:spPr>
        <a:solidFill>
          <a:srgbClr val="FFFFCC"/>
        </a:solidFill>
        <a:ln w="31750" cap="rnd">
          <a:solidFill>
            <a:srgbClr val="00B050"/>
          </a:solidFill>
          <a:prstDash val="solid"/>
          <a:tailEnd type="stealth"/>
        </a:ln>
      </dgm:spPr>
      <dgm:t>
        <a:bodyPr anchor="ctr" anchorCtr="0"/>
        <a:lstStyle/>
        <a:p>
          <a:pPr rtl="1"/>
          <a:endParaRPr lang="ar-KW" sz="1800"/>
        </a:p>
      </dgm:t>
    </dgm:pt>
    <dgm:pt modelId="{46AF70CA-F8BB-4F72-8D16-A86350B5A93D}" type="sibTrans" cxnId="{C1956AD7-77C2-4612-9A89-64048E035D21}">
      <dgm:prSet/>
      <dgm:spPr/>
      <dgm:t>
        <a:bodyPr/>
        <a:lstStyle/>
        <a:p>
          <a:pPr rtl="1"/>
          <a:endParaRPr lang="ar-KW" sz="1800"/>
        </a:p>
      </dgm:t>
    </dgm:pt>
    <dgm:pt modelId="{51D2A11B-DCDB-4E74-9631-B1BFCE9BD898}">
      <dgm:prSet custT="1"/>
      <dgm:spPr>
        <a:solidFill>
          <a:srgbClr val="FFFFCC">
            <a:alpha val="95000"/>
          </a:srgbClr>
        </a:solidFill>
      </dgm:spPr>
      <dgm:t>
        <a:bodyPr/>
        <a:lstStyle/>
        <a:p>
          <a:pPr rtl="1"/>
          <a:r>
            <a:rPr lang="ar-KW" sz="1600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احسب</a:t>
          </a:r>
          <a:endParaRPr lang="ar-KW" sz="2000" dirty="0">
            <a:solidFill>
              <a:srgbClr val="00B050"/>
            </a:solidFill>
          </a:endParaRPr>
        </a:p>
      </dgm:t>
      <dgm:extLst>
        <a:ext uri="{E40237B7-FDA0-4F09-8148-C483321AD2D9}">
          <dgm14:cNvPr xmlns:dgm14="http://schemas.microsoft.com/office/drawing/2010/diagram" xmlns="" id="0" name="">
            <a:hlinkClick xmlns:r="http://schemas.openxmlformats.org/officeDocument/2006/relationships" r:id="rId8" action="ppaction://hlinkpres?slideindex=1&amp;slidetitle="/>
          </dgm14:cNvPr>
        </a:ext>
      </dgm:extLst>
    </dgm:pt>
    <dgm:pt modelId="{AD6F17D7-C131-4FE3-A001-AEB7F85E6B46}" type="parTrans" cxnId="{C159C814-297C-4EA0-AB5F-353804E3AAAF}">
      <dgm:prSet/>
      <dgm:spPr>
        <a:solidFill>
          <a:srgbClr val="FFFFCC"/>
        </a:solidFill>
        <a:ln w="31750" cap="rnd">
          <a:solidFill>
            <a:srgbClr val="00B050"/>
          </a:solidFill>
          <a:prstDash val="solid"/>
          <a:tailEnd type="stealth"/>
        </a:ln>
      </dgm:spPr>
      <dgm:t>
        <a:bodyPr anchor="ctr" anchorCtr="0"/>
        <a:lstStyle/>
        <a:p>
          <a:pPr rtl="1"/>
          <a:endParaRPr lang="ar-KW" sz="1800"/>
        </a:p>
      </dgm:t>
    </dgm:pt>
    <dgm:pt modelId="{3941526D-4F78-47E4-BAD5-5A9EEBA75207}" type="sibTrans" cxnId="{C159C814-297C-4EA0-AB5F-353804E3AAAF}">
      <dgm:prSet/>
      <dgm:spPr/>
      <dgm:t>
        <a:bodyPr/>
        <a:lstStyle/>
        <a:p>
          <a:pPr rtl="1"/>
          <a:endParaRPr lang="ar-KW" sz="1800"/>
        </a:p>
      </dgm:t>
    </dgm:pt>
    <dgm:pt modelId="{0EFAB0B7-4B8E-46B0-A457-C9212E4B75A6}">
      <dgm:prSet phldrT="[Text]" custT="1"/>
      <dgm:spPr>
        <a:solidFill>
          <a:srgbClr val="FFFFCC">
            <a:alpha val="95000"/>
          </a:srgbClr>
        </a:solidFill>
      </dgm:spPr>
      <dgm:t>
        <a:bodyPr/>
        <a:lstStyle/>
        <a:p>
          <a:pPr rtl="1"/>
          <a:r>
            <a:rPr lang="ar-KW" sz="1600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دالتين </a:t>
          </a:r>
          <a:endParaRPr lang="ar-KW" sz="1600" b="1" i="1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9D15E4F-CD44-4E71-B3FD-884584DDDC97}" type="sibTrans" cxnId="{714AE1E7-C6AA-4F3F-B687-D6C0BB5EA565}">
      <dgm:prSet/>
      <dgm:spPr/>
      <dgm:t>
        <a:bodyPr/>
        <a:lstStyle/>
        <a:p>
          <a:pPr rtl="1"/>
          <a:endParaRPr lang="ar-KW" sz="2000"/>
        </a:p>
      </dgm:t>
    </dgm:pt>
    <dgm:pt modelId="{C09198A9-D130-4CED-BC4C-6F2BDD61AE5B}" type="parTrans" cxnId="{714AE1E7-C6AA-4F3F-B687-D6C0BB5EA565}">
      <dgm:prSet/>
      <dgm:spPr>
        <a:solidFill>
          <a:srgbClr val="FFFFCC"/>
        </a:solidFill>
        <a:ln w="31750" cap="rnd">
          <a:solidFill>
            <a:srgbClr val="002060"/>
          </a:solidFill>
          <a:prstDash val="solid"/>
          <a:tailEnd type="stealth"/>
        </a:ln>
      </dgm:spPr>
      <dgm:t>
        <a:bodyPr anchor="ctr" anchorCtr="0"/>
        <a:lstStyle/>
        <a:p>
          <a:pPr rtl="1"/>
          <a:endParaRPr lang="ar-KW" sz="2000"/>
        </a:p>
      </dgm:t>
    </dgm:pt>
    <dgm:pt modelId="{CDCA2616-E7E6-46CA-A790-507D15574171}">
      <dgm:prSet phldrT="[Text]" custT="1"/>
      <dgm:spPr>
        <a:solidFill>
          <a:srgbClr val="FFFFCC">
            <a:alpha val="95000"/>
          </a:srgbClr>
        </a:solidFill>
      </dgm:spPr>
      <dgm:t>
        <a:bodyPr/>
        <a:lstStyle/>
        <a:p>
          <a:pPr algn="ctr" rtl="0"/>
          <a:r>
            <a:rPr lang="ar-KW" sz="1600" b="1" i="1" dirty="0" smtClean="0">
              <a:solidFill>
                <a:schemeClr val="bg1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الطرق المختلفة  لحساب </a:t>
          </a:r>
          <a:r>
            <a:rPr lang="ar-KW" sz="1600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التكامل</a:t>
          </a:r>
          <a:endParaRPr lang="ar-KW" sz="1600" b="1" i="1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E739AD1-14D3-4C92-95F5-180308187823}" type="sibTrans" cxnId="{82681B6F-CF78-4835-9BBC-30A2CAE0B80B}">
      <dgm:prSet/>
      <dgm:spPr/>
      <dgm:t>
        <a:bodyPr/>
        <a:lstStyle/>
        <a:p>
          <a:pPr rtl="1"/>
          <a:endParaRPr lang="ar-KW" sz="2000"/>
        </a:p>
      </dgm:t>
    </dgm:pt>
    <dgm:pt modelId="{754F3920-4B15-41F4-A1D0-D97DDDB37C29}" type="parTrans" cxnId="{82681B6F-CF78-4835-9BBC-30A2CAE0B80B}">
      <dgm:prSet/>
      <dgm:spPr/>
      <dgm:t>
        <a:bodyPr/>
        <a:lstStyle/>
        <a:p>
          <a:pPr rtl="1"/>
          <a:endParaRPr lang="ar-KW" sz="2000"/>
        </a:p>
      </dgm:t>
    </dgm:pt>
    <dgm:pt modelId="{E412069A-28A5-41EB-8172-268D0AE4ACCB}" type="pres">
      <dgm:prSet presAssocID="{5C64CF4C-8EF0-41CA-9834-8C193BABDC63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KW"/>
        </a:p>
      </dgm:t>
    </dgm:pt>
    <dgm:pt modelId="{5ED449C9-EBC4-4420-BA89-868A7ED9519F}" type="pres">
      <dgm:prSet presAssocID="{CDCA2616-E7E6-46CA-A790-507D15574171}" presName="hierRoot1" presStyleCnt="0"/>
      <dgm:spPr/>
      <dgm:t>
        <a:bodyPr/>
        <a:lstStyle/>
        <a:p>
          <a:pPr rtl="1"/>
          <a:endParaRPr lang="ar-KW"/>
        </a:p>
      </dgm:t>
    </dgm:pt>
    <dgm:pt modelId="{6FCD0D9D-C321-4E7E-833E-D05495BA026C}" type="pres">
      <dgm:prSet presAssocID="{CDCA2616-E7E6-46CA-A790-507D15574171}" presName="composite" presStyleCnt="0"/>
      <dgm:spPr/>
      <dgm:t>
        <a:bodyPr/>
        <a:lstStyle/>
        <a:p>
          <a:pPr rtl="1"/>
          <a:endParaRPr lang="ar-KW"/>
        </a:p>
      </dgm:t>
    </dgm:pt>
    <dgm:pt modelId="{035A13BA-8415-4B06-BBEB-5C3C1A9FCBFD}" type="pres">
      <dgm:prSet presAssocID="{CDCA2616-E7E6-46CA-A790-507D15574171}" presName="background" presStyleLbl="node0" presStyleIdx="0" presStyleCnt="1"/>
      <dgm:spPr>
        <a:solidFill>
          <a:schemeClr val="accent6"/>
        </a:solidFill>
      </dgm:spPr>
      <dgm:t>
        <a:bodyPr/>
        <a:lstStyle/>
        <a:p>
          <a:pPr rtl="1"/>
          <a:endParaRPr lang="ar-KW"/>
        </a:p>
      </dgm:t>
    </dgm:pt>
    <dgm:pt modelId="{A6EE497E-E63F-4E91-B1CD-71BA903BEFC6}" type="pres">
      <dgm:prSet presAssocID="{CDCA2616-E7E6-46CA-A790-507D15574171}" presName="text" presStyleLbl="fgAcc0" presStyleIdx="0" presStyleCnt="1" custScaleX="787594" custScaleY="310077" custLinFactX="-448737" custLinFactY="-400000" custLinFactNeighborX="-500000" custLinFactNeighborY="-409583">
        <dgm:presLayoutVars>
          <dgm:chPref val="3"/>
        </dgm:presLayoutVars>
      </dgm:prSet>
      <dgm:spPr/>
      <dgm:t>
        <a:bodyPr/>
        <a:lstStyle/>
        <a:p>
          <a:pPr rtl="1"/>
          <a:endParaRPr lang="ar-KW"/>
        </a:p>
      </dgm:t>
    </dgm:pt>
    <dgm:pt modelId="{91D829D4-3971-4FA2-A3D2-9C9B3C42231A}" type="pres">
      <dgm:prSet presAssocID="{CDCA2616-E7E6-46CA-A790-507D15574171}" presName="hierChild2" presStyleCnt="0"/>
      <dgm:spPr/>
      <dgm:t>
        <a:bodyPr/>
        <a:lstStyle/>
        <a:p>
          <a:pPr rtl="1"/>
          <a:endParaRPr lang="ar-KW"/>
        </a:p>
      </dgm:t>
    </dgm:pt>
    <dgm:pt modelId="{F7248A6C-AEA4-4649-BBE7-EC852D946960}" type="pres">
      <dgm:prSet presAssocID="{81F0DE41-C81D-4E9D-A9D6-E0AEF590F614}" presName="Name10" presStyleLbl="parChTrans1D2" presStyleIdx="0" presStyleCnt="2"/>
      <dgm:spPr/>
      <dgm:t>
        <a:bodyPr/>
        <a:lstStyle/>
        <a:p>
          <a:pPr rtl="1"/>
          <a:endParaRPr lang="ar-KW"/>
        </a:p>
      </dgm:t>
    </dgm:pt>
    <dgm:pt modelId="{343D237B-F080-4883-91CC-50209EF62FA0}" type="pres">
      <dgm:prSet presAssocID="{970BF344-4E9F-4C30-B10E-40A7637FFD40}" presName="hierRoot2" presStyleCnt="0"/>
      <dgm:spPr/>
      <dgm:t>
        <a:bodyPr/>
        <a:lstStyle/>
        <a:p>
          <a:pPr rtl="1"/>
          <a:endParaRPr lang="ar-KW"/>
        </a:p>
      </dgm:t>
    </dgm:pt>
    <dgm:pt modelId="{72F90C76-A2AB-4ED0-8694-39375528CB6B}" type="pres">
      <dgm:prSet presAssocID="{970BF344-4E9F-4C30-B10E-40A7637FFD40}" presName="composite2" presStyleCnt="0"/>
      <dgm:spPr/>
      <dgm:t>
        <a:bodyPr/>
        <a:lstStyle/>
        <a:p>
          <a:pPr rtl="1"/>
          <a:endParaRPr lang="ar-KW"/>
        </a:p>
      </dgm:t>
    </dgm:pt>
    <dgm:pt modelId="{53CC6150-5D88-4D41-8327-778FBBC7881B}" type="pres">
      <dgm:prSet presAssocID="{970BF344-4E9F-4C30-B10E-40A7637FFD40}" presName="background2" presStyleLbl="node2" presStyleIdx="0" presStyleCnt="2"/>
      <dgm:spPr>
        <a:solidFill>
          <a:schemeClr val="accent6"/>
        </a:solidFill>
      </dgm:spPr>
      <dgm:t>
        <a:bodyPr/>
        <a:lstStyle/>
        <a:p>
          <a:pPr rtl="1"/>
          <a:endParaRPr lang="ar-KW"/>
        </a:p>
      </dgm:t>
    </dgm:pt>
    <dgm:pt modelId="{9261DA00-BCD8-41C7-9D1C-7EA4FB1513D4}" type="pres">
      <dgm:prSet presAssocID="{970BF344-4E9F-4C30-B10E-40A7637FFD40}" presName="text2" presStyleLbl="fgAcc2" presStyleIdx="0" presStyleCnt="2" custScaleX="839895" custScaleY="375392" custLinFactY="-300000" custLinFactNeighborX="-19617" custLinFactNeighborY="-360731">
        <dgm:presLayoutVars>
          <dgm:chPref val="3"/>
        </dgm:presLayoutVars>
      </dgm:prSet>
      <dgm:spPr/>
      <dgm:t>
        <a:bodyPr/>
        <a:lstStyle/>
        <a:p>
          <a:pPr rtl="1"/>
          <a:endParaRPr lang="ar-KW"/>
        </a:p>
      </dgm:t>
    </dgm:pt>
    <dgm:pt modelId="{FEE2502C-3571-4F7F-ACC0-F55CDD834D49}" type="pres">
      <dgm:prSet presAssocID="{970BF344-4E9F-4C30-B10E-40A7637FFD40}" presName="hierChild3" presStyleCnt="0"/>
      <dgm:spPr/>
      <dgm:t>
        <a:bodyPr/>
        <a:lstStyle/>
        <a:p>
          <a:pPr rtl="1"/>
          <a:endParaRPr lang="ar-KW"/>
        </a:p>
      </dgm:t>
    </dgm:pt>
    <dgm:pt modelId="{E088017D-9EB2-4DDF-8AD0-93A85510DE87}" type="pres">
      <dgm:prSet presAssocID="{786A254E-2FF7-4F81-B6A1-0D025CEC12DB}" presName="Name17" presStyleLbl="parChTrans1D3" presStyleIdx="0" presStyleCnt="3"/>
      <dgm:spPr/>
      <dgm:t>
        <a:bodyPr/>
        <a:lstStyle/>
        <a:p>
          <a:pPr rtl="1"/>
          <a:endParaRPr lang="ar-KW"/>
        </a:p>
      </dgm:t>
    </dgm:pt>
    <dgm:pt modelId="{5570799A-ACA5-418F-9165-0040AAD3C6A0}" type="pres">
      <dgm:prSet presAssocID="{64FFE23D-0255-4DE5-BB69-11B6F28DE87E}" presName="hierRoot3" presStyleCnt="0"/>
      <dgm:spPr/>
      <dgm:t>
        <a:bodyPr/>
        <a:lstStyle/>
        <a:p>
          <a:pPr rtl="1"/>
          <a:endParaRPr lang="ar-KW"/>
        </a:p>
      </dgm:t>
    </dgm:pt>
    <dgm:pt modelId="{4E401AC4-4CBB-4F78-A3F7-1ED705A0B894}" type="pres">
      <dgm:prSet presAssocID="{64FFE23D-0255-4DE5-BB69-11B6F28DE87E}" presName="composite3" presStyleCnt="0"/>
      <dgm:spPr/>
      <dgm:t>
        <a:bodyPr/>
        <a:lstStyle/>
        <a:p>
          <a:pPr rtl="1"/>
          <a:endParaRPr lang="ar-KW"/>
        </a:p>
      </dgm:t>
    </dgm:pt>
    <dgm:pt modelId="{FB06F026-BB32-4FBB-A730-C97B5CB030BB}" type="pres">
      <dgm:prSet presAssocID="{64FFE23D-0255-4DE5-BB69-11B6F28DE87E}" presName="background3" presStyleLbl="node3" presStyleIdx="0" presStyleCnt="3"/>
      <dgm:spPr>
        <a:solidFill>
          <a:schemeClr val="accent6"/>
        </a:solidFill>
      </dgm:spPr>
      <dgm:t>
        <a:bodyPr/>
        <a:lstStyle/>
        <a:p>
          <a:pPr rtl="1"/>
          <a:endParaRPr lang="ar-KW"/>
        </a:p>
      </dgm:t>
    </dgm:pt>
    <dgm:pt modelId="{AD304A79-EDEC-4179-987D-64942FFDCDA7}" type="pres">
      <dgm:prSet presAssocID="{64FFE23D-0255-4DE5-BB69-11B6F28DE87E}" presName="text3" presStyleLbl="fgAcc3" presStyleIdx="0" presStyleCnt="3" custScaleX="248858" custScaleY="173536" custLinFactX="100000" custLinFactY="-200000" custLinFactNeighborX="152169" custLinFactNeighborY="-276606">
        <dgm:presLayoutVars>
          <dgm:chPref val="3"/>
        </dgm:presLayoutVars>
      </dgm:prSet>
      <dgm:spPr/>
      <dgm:t>
        <a:bodyPr/>
        <a:lstStyle/>
        <a:p>
          <a:pPr rtl="1"/>
          <a:endParaRPr lang="ar-KW"/>
        </a:p>
      </dgm:t>
    </dgm:pt>
    <dgm:pt modelId="{461B9704-E73E-4FC4-AF02-D8102575C1D2}" type="pres">
      <dgm:prSet presAssocID="{64FFE23D-0255-4DE5-BB69-11B6F28DE87E}" presName="hierChild4" presStyleCnt="0"/>
      <dgm:spPr/>
      <dgm:t>
        <a:bodyPr/>
        <a:lstStyle/>
        <a:p>
          <a:pPr rtl="1"/>
          <a:endParaRPr lang="ar-KW"/>
        </a:p>
      </dgm:t>
    </dgm:pt>
    <dgm:pt modelId="{509F735E-6E42-451B-BA48-BD6F16B9558F}" type="pres">
      <dgm:prSet presAssocID="{C09198A9-D130-4CED-BC4C-6F2BDD61AE5B}" presName="Name10" presStyleLbl="parChTrans1D2" presStyleIdx="1" presStyleCnt="2"/>
      <dgm:spPr/>
      <dgm:t>
        <a:bodyPr/>
        <a:lstStyle/>
        <a:p>
          <a:pPr rtl="1"/>
          <a:endParaRPr lang="ar-KW"/>
        </a:p>
      </dgm:t>
    </dgm:pt>
    <dgm:pt modelId="{31F8BED3-2064-468F-A11D-4D09A5754469}" type="pres">
      <dgm:prSet presAssocID="{0EFAB0B7-4B8E-46B0-A457-C9212E4B75A6}" presName="hierRoot2" presStyleCnt="0"/>
      <dgm:spPr/>
      <dgm:t>
        <a:bodyPr/>
        <a:lstStyle/>
        <a:p>
          <a:pPr rtl="1"/>
          <a:endParaRPr lang="ar-KW"/>
        </a:p>
      </dgm:t>
    </dgm:pt>
    <dgm:pt modelId="{DC518D35-CF70-4796-A999-6BACFBC8C1E5}" type="pres">
      <dgm:prSet presAssocID="{0EFAB0B7-4B8E-46B0-A457-C9212E4B75A6}" presName="composite2" presStyleCnt="0"/>
      <dgm:spPr/>
      <dgm:t>
        <a:bodyPr/>
        <a:lstStyle/>
        <a:p>
          <a:pPr rtl="1"/>
          <a:endParaRPr lang="ar-KW"/>
        </a:p>
      </dgm:t>
    </dgm:pt>
    <dgm:pt modelId="{7C6AABCF-8A6F-4836-BD79-CEA4906F946B}" type="pres">
      <dgm:prSet presAssocID="{0EFAB0B7-4B8E-46B0-A457-C9212E4B75A6}" presName="background2" presStyleLbl="node2" presStyleIdx="1" presStyleCnt="2"/>
      <dgm:spPr>
        <a:solidFill>
          <a:schemeClr val="accent6"/>
        </a:solidFill>
      </dgm:spPr>
      <dgm:t>
        <a:bodyPr/>
        <a:lstStyle/>
        <a:p>
          <a:pPr rtl="1"/>
          <a:endParaRPr lang="ar-KW"/>
        </a:p>
      </dgm:t>
    </dgm:pt>
    <dgm:pt modelId="{F79EDE5E-8C23-460F-BD30-1A54DB3EED2F}" type="pres">
      <dgm:prSet presAssocID="{0EFAB0B7-4B8E-46B0-A457-C9212E4B75A6}" presName="text2" presStyleLbl="fgAcc2" presStyleIdx="1" presStyleCnt="2" custScaleX="445623" custScaleY="375392" custLinFactX="-900000" custLinFactY="-300000" custLinFactNeighborX="-911402" custLinFactNeighborY="-360731">
        <dgm:presLayoutVars>
          <dgm:chPref val="3"/>
        </dgm:presLayoutVars>
      </dgm:prSet>
      <dgm:spPr/>
      <dgm:t>
        <a:bodyPr/>
        <a:lstStyle/>
        <a:p>
          <a:pPr rtl="1"/>
          <a:endParaRPr lang="ar-KW"/>
        </a:p>
      </dgm:t>
    </dgm:pt>
    <dgm:pt modelId="{48939279-BDF7-4C1F-BB55-A7C869CE3FC8}" type="pres">
      <dgm:prSet presAssocID="{0EFAB0B7-4B8E-46B0-A457-C9212E4B75A6}" presName="hierChild3" presStyleCnt="0"/>
      <dgm:spPr/>
      <dgm:t>
        <a:bodyPr/>
        <a:lstStyle/>
        <a:p>
          <a:pPr rtl="1"/>
          <a:endParaRPr lang="ar-KW"/>
        </a:p>
      </dgm:t>
    </dgm:pt>
    <dgm:pt modelId="{BD96F506-15C1-4EF1-932E-3A743A9287A4}" type="pres">
      <dgm:prSet presAssocID="{4CAA4985-44CB-4BDA-BFCA-B842AB7CFF52}" presName="Name17" presStyleLbl="parChTrans1D3" presStyleIdx="1" presStyleCnt="3"/>
      <dgm:spPr/>
      <dgm:t>
        <a:bodyPr/>
        <a:lstStyle/>
        <a:p>
          <a:pPr rtl="1"/>
          <a:endParaRPr lang="ar-KW"/>
        </a:p>
      </dgm:t>
    </dgm:pt>
    <dgm:pt modelId="{0C566697-8C14-4FB3-9E6D-99F9FB9AF984}" type="pres">
      <dgm:prSet presAssocID="{27158764-202F-43FA-AE89-B1FCA91B5443}" presName="hierRoot3" presStyleCnt="0"/>
      <dgm:spPr/>
      <dgm:t>
        <a:bodyPr/>
        <a:lstStyle/>
        <a:p>
          <a:pPr rtl="1"/>
          <a:endParaRPr lang="ar-KW"/>
        </a:p>
      </dgm:t>
    </dgm:pt>
    <dgm:pt modelId="{E6578F8A-6995-4839-8902-763019B36543}" type="pres">
      <dgm:prSet presAssocID="{27158764-202F-43FA-AE89-B1FCA91B5443}" presName="composite3" presStyleCnt="0"/>
      <dgm:spPr/>
      <dgm:t>
        <a:bodyPr/>
        <a:lstStyle/>
        <a:p>
          <a:pPr rtl="1"/>
          <a:endParaRPr lang="ar-KW"/>
        </a:p>
      </dgm:t>
    </dgm:pt>
    <dgm:pt modelId="{ACF497B4-E9A3-4598-AE00-8E5368219EFB}" type="pres">
      <dgm:prSet presAssocID="{27158764-202F-43FA-AE89-B1FCA91B5443}" presName="background3" presStyleLbl="node3" presStyleIdx="1" presStyleCnt="3"/>
      <dgm:spPr>
        <a:solidFill>
          <a:schemeClr val="accent6"/>
        </a:solidFill>
      </dgm:spPr>
      <dgm:t>
        <a:bodyPr/>
        <a:lstStyle/>
        <a:p>
          <a:pPr rtl="1"/>
          <a:endParaRPr lang="ar-KW"/>
        </a:p>
      </dgm:t>
    </dgm:pt>
    <dgm:pt modelId="{E7002C48-2F10-44F0-A874-A650BEB3C72A}" type="pres">
      <dgm:prSet presAssocID="{27158764-202F-43FA-AE89-B1FCA91B5443}" presName="text3" presStyleLbl="fgAcc3" presStyleIdx="1" presStyleCnt="3" custScaleX="426613" custScaleY="376227" custLinFactY="-199245" custLinFactNeighborX="37316" custLinFactNeighborY="-200000">
        <dgm:presLayoutVars>
          <dgm:chPref val="3"/>
        </dgm:presLayoutVars>
      </dgm:prSet>
      <dgm:spPr/>
      <dgm:t>
        <a:bodyPr/>
        <a:lstStyle/>
        <a:p>
          <a:pPr rtl="1"/>
          <a:endParaRPr lang="ar-KW"/>
        </a:p>
      </dgm:t>
    </dgm:pt>
    <dgm:pt modelId="{9D237070-3DD8-43C5-8D36-83F2297021EA}" type="pres">
      <dgm:prSet presAssocID="{27158764-202F-43FA-AE89-B1FCA91B5443}" presName="hierChild4" presStyleCnt="0"/>
      <dgm:spPr/>
      <dgm:t>
        <a:bodyPr/>
        <a:lstStyle/>
        <a:p>
          <a:pPr rtl="1"/>
          <a:endParaRPr lang="ar-KW"/>
        </a:p>
      </dgm:t>
    </dgm:pt>
    <dgm:pt modelId="{D5B2EF0E-6A12-4380-8108-75FDEF786D15}" type="pres">
      <dgm:prSet presAssocID="{497C3C5C-F99F-45B8-B19B-C5734BDE291D}" presName="Name23" presStyleLbl="parChTrans1D4" presStyleIdx="0" presStyleCnt="19"/>
      <dgm:spPr/>
      <dgm:t>
        <a:bodyPr/>
        <a:lstStyle/>
        <a:p>
          <a:pPr rtl="1"/>
          <a:endParaRPr lang="ar-KW"/>
        </a:p>
      </dgm:t>
    </dgm:pt>
    <dgm:pt modelId="{9AD8D3DC-6126-4C5B-97B4-EF7EDE623483}" type="pres">
      <dgm:prSet presAssocID="{180B6BDA-B6BC-4E4C-A885-BD6EECBDE6B1}" presName="hierRoot4" presStyleCnt="0"/>
      <dgm:spPr/>
      <dgm:t>
        <a:bodyPr/>
        <a:lstStyle/>
        <a:p>
          <a:pPr rtl="1"/>
          <a:endParaRPr lang="ar-KW"/>
        </a:p>
      </dgm:t>
    </dgm:pt>
    <dgm:pt modelId="{A97E4B20-781E-4640-B507-B8596E28AE6B}" type="pres">
      <dgm:prSet presAssocID="{180B6BDA-B6BC-4E4C-A885-BD6EECBDE6B1}" presName="composite4" presStyleCnt="0"/>
      <dgm:spPr/>
      <dgm:t>
        <a:bodyPr/>
        <a:lstStyle/>
        <a:p>
          <a:pPr rtl="1"/>
          <a:endParaRPr lang="ar-KW"/>
        </a:p>
      </dgm:t>
    </dgm:pt>
    <dgm:pt modelId="{5D26D352-1358-46BF-A63A-22848181E44A}" type="pres">
      <dgm:prSet presAssocID="{180B6BDA-B6BC-4E4C-A885-BD6EECBDE6B1}" presName="background4" presStyleLbl="node4" presStyleIdx="0" presStyleCnt="19"/>
      <dgm:spPr>
        <a:solidFill>
          <a:schemeClr val="accent6"/>
        </a:solidFill>
      </dgm:spPr>
      <dgm:t>
        <a:bodyPr/>
        <a:lstStyle/>
        <a:p>
          <a:pPr rtl="1"/>
          <a:endParaRPr lang="ar-KW"/>
        </a:p>
      </dgm:t>
    </dgm:pt>
    <dgm:pt modelId="{4004F7E5-B818-48F1-9427-1819DA762A34}" type="pres">
      <dgm:prSet presAssocID="{180B6BDA-B6BC-4E4C-A885-BD6EECBDE6B1}" presName="text4" presStyleLbl="fgAcc4" presStyleIdx="0" presStyleCnt="19" custScaleX="506371" custScaleY="276186" custLinFactX="100000" custLinFactNeighborX="125016" custLinFactNeighborY="-92295">
        <dgm:presLayoutVars>
          <dgm:chPref val="3"/>
        </dgm:presLayoutVars>
      </dgm:prSet>
      <dgm:spPr/>
      <dgm:t>
        <a:bodyPr/>
        <a:lstStyle/>
        <a:p>
          <a:pPr rtl="1"/>
          <a:endParaRPr lang="ar-KW"/>
        </a:p>
      </dgm:t>
    </dgm:pt>
    <dgm:pt modelId="{979C49EB-2CCC-4684-8BE7-074A24594B05}" type="pres">
      <dgm:prSet presAssocID="{180B6BDA-B6BC-4E4C-A885-BD6EECBDE6B1}" presName="hierChild5" presStyleCnt="0"/>
      <dgm:spPr/>
      <dgm:t>
        <a:bodyPr/>
        <a:lstStyle/>
        <a:p>
          <a:pPr rtl="1"/>
          <a:endParaRPr lang="ar-KW"/>
        </a:p>
      </dgm:t>
    </dgm:pt>
    <dgm:pt modelId="{D7EA09B0-81D8-4B31-A3C2-D6B00F5C8164}" type="pres">
      <dgm:prSet presAssocID="{5C7CCBBF-E0A5-40E3-927D-05BC9DE16D70}" presName="Name23" presStyleLbl="parChTrans1D4" presStyleIdx="1" presStyleCnt="19"/>
      <dgm:spPr/>
      <dgm:t>
        <a:bodyPr/>
        <a:lstStyle/>
        <a:p>
          <a:pPr rtl="1"/>
          <a:endParaRPr lang="ar-KW"/>
        </a:p>
      </dgm:t>
    </dgm:pt>
    <dgm:pt modelId="{77DB2742-5016-46F7-9BA0-FD54401FB42D}" type="pres">
      <dgm:prSet presAssocID="{CCB3B889-D055-49C3-8EF0-44E479F4F735}" presName="hierRoot4" presStyleCnt="0"/>
      <dgm:spPr/>
      <dgm:t>
        <a:bodyPr/>
        <a:lstStyle/>
        <a:p>
          <a:pPr rtl="1"/>
          <a:endParaRPr lang="ar-KW"/>
        </a:p>
      </dgm:t>
    </dgm:pt>
    <dgm:pt modelId="{C9C83628-510F-4A53-A9A0-966B437D9821}" type="pres">
      <dgm:prSet presAssocID="{CCB3B889-D055-49C3-8EF0-44E479F4F735}" presName="composite4" presStyleCnt="0"/>
      <dgm:spPr/>
      <dgm:t>
        <a:bodyPr/>
        <a:lstStyle/>
        <a:p>
          <a:pPr rtl="1"/>
          <a:endParaRPr lang="ar-KW"/>
        </a:p>
      </dgm:t>
    </dgm:pt>
    <dgm:pt modelId="{40AE493B-E886-4966-A2D9-CFA1785D96DE}" type="pres">
      <dgm:prSet presAssocID="{CCB3B889-D055-49C3-8EF0-44E479F4F735}" presName="background4" presStyleLbl="node4" presStyleIdx="1" presStyleCnt="19"/>
      <dgm:spPr>
        <a:solidFill>
          <a:schemeClr val="accent6"/>
        </a:solidFill>
      </dgm:spPr>
      <dgm:t>
        <a:bodyPr/>
        <a:lstStyle/>
        <a:p>
          <a:pPr rtl="1"/>
          <a:endParaRPr lang="ar-KW"/>
        </a:p>
      </dgm:t>
    </dgm:pt>
    <dgm:pt modelId="{5EC08F62-D1D3-4300-A8A2-AFA071347C1E}" type="pres">
      <dgm:prSet presAssocID="{CCB3B889-D055-49C3-8EF0-44E479F4F735}" presName="text4" presStyleLbl="fgAcc4" presStyleIdx="1" presStyleCnt="19" custScaleX="344941" custScaleY="275287" custLinFactX="100000" custLinFactY="500000" custLinFactNeighborX="191486" custLinFactNeighborY="530093">
        <dgm:presLayoutVars>
          <dgm:chPref val="3"/>
        </dgm:presLayoutVars>
      </dgm:prSet>
      <dgm:spPr/>
      <dgm:t>
        <a:bodyPr/>
        <a:lstStyle/>
        <a:p>
          <a:pPr rtl="1"/>
          <a:endParaRPr lang="ar-KW"/>
        </a:p>
      </dgm:t>
    </dgm:pt>
    <dgm:pt modelId="{6D34CE27-114E-42E0-A9EE-A396BEEC403E}" type="pres">
      <dgm:prSet presAssocID="{CCB3B889-D055-49C3-8EF0-44E479F4F735}" presName="hierChild5" presStyleCnt="0"/>
      <dgm:spPr/>
      <dgm:t>
        <a:bodyPr/>
        <a:lstStyle/>
        <a:p>
          <a:pPr rtl="1"/>
          <a:endParaRPr lang="ar-KW"/>
        </a:p>
      </dgm:t>
    </dgm:pt>
    <dgm:pt modelId="{5AE95C7E-C9EC-4EAC-906F-1608E2ECFC59}" type="pres">
      <dgm:prSet presAssocID="{1761E355-16FC-4B60-897D-263427BC7C20}" presName="Name23" presStyleLbl="parChTrans1D4" presStyleIdx="2" presStyleCnt="19"/>
      <dgm:spPr/>
      <dgm:t>
        <a:bodyPr/>
        <a:lstStyle/>
        <a:p>
          <a:pPr rtl="1"/>
          <a:endParaRPr lang="ar-KW"/>
        </a:p>
      </dgm:t>
    </dgm:pt>
    <dgm:pt modelId="{B72D9980-D331-4E72-AC1A-FF07E4D4D213}" type="pres">
      <dgm:prSet presAssocID="{406805F4-4EEF-43FB-80C4-1AADDC2B77BC}" presName="hierRoot4" presStyleCnt="0"/>
      <dgm:spPr/>
      <dgm:t>
        <a:bodyPr/>
        <a:lstStyle/>
        <a:p>
          <a:pPr rtl="1"/>
          <a:endParaRPr lang="ar-KW"/>
        </a:p>
      </dgm:t>
    </dgm:pt>
    <dgm:pt modelId="{C07AAFB0-8A57-4600-91D6-C414E24883DA}" type="pres">
      <dgm:prSet presAssocID="{406805F4-4EEF-43FB-80C4-1AADDC2B77BC}" presName="composite4" presStyleCnt="0"/>
      <dgm:spPr/>
      <dgm:t>
        <a:bodyPr/>
        <a:lstStyle/>
        <a:p>
          <a:pPr rtl="1"/>
          <a:endParaRPr lang="ar-KW"/>
        </a:p>
      </dgm:t>
    </dgm:pt>
    <dgm:pt modelId="{A08EA897-BB6D-4836-AA9C-8D9EF1360E69}" type="pres">
      <dgm:prSet presAssocID="{406805F4-4EEF-43FB-80C4-1AADDC2B77BC}" presName="background4" presStyleLbl="node4" presStyleIdx="2" presStyleCnt="19"/>
      <dgm:spPr>
        <a:solidFill>
          <a:schemeClr val="accent6"/>
        </a:solidFill>
      </dgm:spPr>
      <dgm:t>
        <a:bodyPr/>
        <a:lstStyle/>
        <a:p>
          <a:pPr rtl="1"/>
          <a:endParaRPr lang="ar-KW"/>
        </a:p>
      </dgm:t>
    </dgm:pt>
    <dgm:pt modelId="{A4B2BA66-3996-4949-B029-4B6AE94553E3}" type="pres">
      <dgm:prSet presAssocID="{406805F4-4EEF-43FB-80C4-1AADDC2B77BC}" presName="text4" presStyleLbl="fgAcc4" presStyleIdx="2" presStyleCnt="19" custScaleX="506371" custScaleY="276186" custLinFactX="40344" custLinFactNeighborX="100000" custLinFactNeighborY="-92295">
        <dgm:presLayoutVars>
          <dgm:chPref val="3"/>
        </dgm:presLayoutVars>
      </dgm:prSet>
      <dgm:spPr/>
      <dgm:t>
        <a:bodyPr/>
        <a:lstStyle/>
        <a:p>
          <a:pPr rtl="1"/>
          <a:endParaRPr lang="ar-KW"/>
        </a:p>
      </dgm:t>
    </dgm:pt>
    <dgm:pt modelId="{BCF93166-2B11-4051-9990-6FE66836ED38}" type="pres">
      <dgm:prSet presAssocID="{406805F4-4EEF-43FB-80C4-1AADDC2B77BC}" presName="hierChild5" presStyleCnt="0"/>
      <dgm:spPr/>
      <dgm:t>
        <a:bodyPr/>
        <a:lstStyle/>
        <a:p>
          <a:pPr rtl="1"/>
          <a:endParaRPr lang="ar-KW"/>
        </a:p>
      </dgm:t>
    </dgm:pt>
    <dgm:pt modelId="{8A0D4F34-E998-4E08-B9B3-AF8DC9F8DD05}" type="pres">
      <dgm:prSet presAssocID="{F16072CF-2CA1-4574-A521-56655BA05E38}" presName="Name23" presStyleLbl="parChTrans1D4" presStyleIdx="3" presStyleCnt="19"/>
      <dgm:spPr/>
      <dgm:t>
        <a:bodyPr/>
        <a:lstStyle/>
        <a:p>
          <a:pPr rtl="1"/>
          <a:endParaRPr lang="ar-KW"/>
        </a:p>
      </dgm:t>
    </dgm:pt>
    <dgm:pt modelId="{BE01850C-E033-41EB-ACFB-42D14BF4648A}" type="pres">
      <dgm:prSet presAssocID="{D0B352A1-61D5-4ADB-B367-701CF4B7A84A}" presName="hierRoot4" presStyleCnt="0"/>
      <dgm:spPr/>
      <dgm:t>
        <a:bodyPr/>
        <a:lstStyle/>
        <a:p>
          <a:pPr rtl="1"/>
          <a:endParaRPr lang="ar-KW"/>
        </a:p>
      </dgm:t>
    </dgm:pt>
    <dgm:pt modelId="{5A76A0A0-2B44-4077-909C-9ACB90B1B1AE}" type="pres">
      <dgm:prSet presAssocID="{D0B352A1-61D5-4ADB-B367-701CF4B7A84A}" presName="composite4" presStyleCnt="0"/>
      <dgm:spPr/>
      <dgm:t>
        <a:bodyPr/>
        <a:lstStyle/>
        <a:p>
          <a:pPr rtl="1"/>
          <a:endParaRPr lang="ar-KW"/>
        </a:p>
      </dgm:t>
    </dgm:pt>
    <dgm:pt modelId="{36DED5BC-D7FC-4ADB-8ABE-244F24F03FFE}" type="pres">
      <dgm:prSet presAssocID="{D0B352A1-61D5-4ADB-B367-701CF4B7A84A}" presName="background4" presStyleLbl="node4" presStyleIdx="3" presStyleCnt="19"/>
      <dgm:spPr>
        <a:solidFill>
          <a:schemeClr val="accent6"/>
        </a:solidFill>
      </dgm:spPr>
      <dgm:t>
        <a:bodyPr/>
        <a:lstStyle/>
        <a:p>
          <a:pPr rtl="1"/>
          <a:endParaRPr lang="ar-KW"/>
        </a:p>
      </dgm:t>
    </dgm:pt>
    <dgm:pt modelId="{FB3E7EB1-ADE2-4730-96D7-F9EDF070445C}" type="pres">
      <dgm:prSet presAssocID="{D0B352A1-61D5-4ADB-B367-701CF4B7A84A}" presName="text4" presStyleLbl="fgAcc4" presStyleIdx="3" presStyleCnt="19" custScaleX="344941" custScaleY="275287" custLinFactX="100000" custLinFactY="500000" custLinFactNeighborX="159149" custLinFactNeighborY="540817">
        <dgm:presLayoutVars>
          <dgm:chPref val="3"/>
        </dgm:presLayoutVars>
      </dgm:prSet>
      <dgm:spPr/>
      <dgm:t>
        <a:bodyPr/>
        <a:lstStyle/>
        <a:p>
          <a:pPr rtl="1"/>
          <a:endParaRPr lang="ar-KW"/>
        </a:p>
      </dgm:t>
    </dgm:pt>
    <dgm:pt modelId="{E7BFC6B9-A152-4D7C-AA45-1E66F5302DED}" type="pres">
      <dgm:prSet presAssocID="{D0B352A1-61D5-4ADB-B367-701CF4B7A84A}" presName="hierChild5" presStyleCnt="0"/>
      <dgm:spPr/>
      <dgm:t>
        <a:bodyPr/>
        <a:lstStyle/>
        <a:p>
          <a:pPr rtl="1"/>
          <a:endParaRPr lang="ar-KW"/>
        </a:p>
      </dgm:t>
    </dgm:pt>
    <dgm:pt modelId="{D3E9CC0F-61AE-4C52-BDBE-0D1D69BA463C}" type="pres">
      <dgm:prSet presAssocID="{FFE8FE3C-D1C5-4D22-A0BA-7FEBF13136DD}" presName="Name17" presStyleLbl="parChTrans1D3" presStyleIdx="2" presStyleCnt="3"/>
      <dgm:spPr/>
      <dgm:t>
        <a:bodyPr/>
        <a:lstStyle/>
        <a:p>
          <a:pPr rtl="1"/>
          <a:endParaRPr lang="ar-KW"/>
        </a:p>
      </dgm:t>
    </dgm:pt>
    <dgm:pt modelId="{E3D0C358-40A2-42FC-88F3-5423C561BCA3}" type="pres">
      <dgm:prSet presAssocID="{5F9E8DC9-4677-4C68-BD26-37A1FE21B890}" presName="hierRoot3" presStyleCnt="0"/>
      <dgm:spPr/>
      <dgm:t>
        <a:bodyPr/>
        <a:lstStyle/>
        <a:p>
          <a:pPr rtl="1"/>
          <a:endParaRPr lang="ar-KW"/>
        </a:p>
      </dgm:t>
    </dgm:pt>
    <dgm:pt modelId="{BF7D4451-3E52-4089-BC00-D94E8016CDAC}" type="pres">
      <dgm:prSet presAssocID="{5F9E8DC9-4677-4C68-BD26-37A1FE21B890}" presName="composite3" presStyleCnt="0"/>
      <dgm:spPr/>
      <dgm:t>
        <a:bodyPr/>
        <a:lstStyle/>
        <a:p>
          <a:pPr rtl="1"/>
          <a:endParaRPr lang="ar-KW"/>
        </a:p>
      </dgm:t>
    </dgm:pt>
    <dgm:pt modelId="{F3E4E354-7889-44D9-AAA2-87D12DDDF433}" type="pres">
      <dgm:prSet presAssocID="{5F9E8DC9-4677-4C68-BD26-37A1FE21B890}" presName="background3" presStyleLbl="node3" presStyleIdx="2" presStyleCnt="3"/>
      <dgm:spPr>
        <a:solidFill>
          <a:schemeClr val="accent6"/>
        </a:solidFill>
      </dgm:spPr>
      <dgm:t>
        <a:bodyPr/>
        <a:lstStyle/>
        <a:p>
          <a:pPr rtl="1"/>
          <a:endParaRPr lang="ar-KW"/>
        </a:p>
      </dgm:t>
    </dgm:pt>
    <dgm:pt modelId="{FCF86712-22EF-47FB-B9BD-B0E89DFB0124}" type="pres">
      <dgm:prSet presAssocID="{5F9E8DC9-4677-4C68-BD26-37A1FE21B890}" presName="text3" presStyleLbl="fgAcc3" presStyleIdx="2" presStyleCnt="3" custScaleX="430457" custScaleY="376227" custLinFactX="-300000" custLinFactY="-200000" custLinFactNeighborX="-323091" custLinFactNeighborY="-201553">
        <dgm:presLayoutVars>
          <dgm:chPref val="3"/>
        </dgm:presLayoutVars>
      </dgm:prSet>
      <dgm:spPr/>
      <dgm:t>
        <a:bodyPr/>
        <a:lstStyle/>
        <a:p>
          <a:pPr rtl="1"/>
          <a:endParaRPr lang="ar-KW"/>
        </a:p>
      </dgm:t>
    </dgm:pt>
    <dgm:pt modelId="{7E64EB1A-8B5F-4B08-A8CB-B1C04721CCAB}" type="pres">
      <dgm:prSet presAssocID="{5F9E8DC9-4677-4C68-BD26-37A1FE21B890}" presName="hierChild4" presStyleCnt="0"/>
      <dgm:spPr/>
      <dgm:t>
        <a:bodyPr/>
        <a:lstStyle/>
        <a:p>
          <a:pPr rtl="1"/>
          <a:endParaRPr lang="ar-KW"/>
        </a:p>
      </dgm:t>
    </dgm:pt>
    <dgm:pt modelId="{C3A9DE58-88D7-4963-B846-11FA3FF3FDD6}" type="pres">
      <dgm:prSet presAssocID="{F09301B7-DFAE-455E-A6FA-048656E11130}" presName="Name23" presStyleLbl="parChTrans1D4" presStyleIdx="4" presStyleCnt="19"/>
      <dgm:spPr/>
      <dgm:t>
        <a:bodyPr/>
        <a:lstStyle/>
        <a:p>
          <a:pPr rtl="1"/>
          <a:endParaRPr lang="ar-KW"/>
        </a:p>
      </dgm:t>
    </dgm:pt>
    <dgm:pt modelId="{3B004D01-C499-4A59-ABF7-A3A64AD3CA9D}" type="pres">
      <dgm:prSet presAssocID="{E895C8E0-E16C-4D9E-9513-B552070F9B11}" presName="hierRoot4" presStyleCnt="0"/>
      <dgm:spPr/>
      <dgm:t>
        <a:bodyPr/>
        <a:lstStyle/>
        <a:p>
          <a:pPr rtl="1"/>
          <a:endParaRPr lang="ar-KW"/>
        </a:p>
      </dgm:t>
    </dgm:pt>
    <dgm:pt modelId="{238957B5-45DE-406C-9EDB-EBBA0DD3783A}" type="pres">
      <dgm:prSet presAssocID="{E895C8E0-E16C-4D9E-9513-B552070F9B11}" presName="composite4" presStyleCnt="0"/>
      <dgm:spPr/>
      <dgm:t>
        <a:bodyPr/>
        <a:lstStyle/>
        <a:p>
          <a:pPr rtl="1"/>
          <a:endParaRPr lang="ar-KW"/>
        </a:p>
      </dgm:t>
    </dgm:pt>
    <dgm:pt modelId="{101C3B0C-BE23-4EF8-9748-C1F4ACFB00A1}" type="pres">
      <dgm:prSet presAssocID="{E895C8E0-E16C-4D9E-9513-B552070F9B11}" presName="background4" presStyleLbl="node4" presStyleIdx="4" presStyleCnt="19"/>
      <dgm:spPr>
        <a:solidFill>
          <a:schemeClr val="accent6"/>
        </a:solidFill>
      </dgm:spPr>
      <dgm:t>
        <a:bodyPr/>
        <a:lstStyle/>
        <a:p>
          <a:pPr rtl="1"/>
          <a:endParaRPr lang="ar-KW"/>
        </a:p>
      </dgm:t>
    </dgm:pt>
    <dgm:pt modelId="{C6D48C5A-5057-4FE7-829B-9EF872EA827B}" type="pres">
      <dgm:prSet presAssocID="{E895C8E0-E16C-4D9E-9513-B552070F9B11}" presName="text4" presStyleLbl="fgAcc4" presStyleIdx="4" presStyleCnt="19" custScaleX="584593" custScaleY="279376" custLinFactNeighborX="11971" custLinFactNeighborY="-94603">
        <dgm:presLayoutVars>
          <dgm:chPref val="3"/>
        </dgm:presLayoutVars>
      </dgm:prSet>
      <dgm:spPr/>
      <dgm:t>
        <a:bodyPr/>
        <a:lstStyle/>
        <a:p>
          <a:pPr rtl="1"/>
          <a:endParaRPr lang="ar-KW"/>
        </a:p>
      </dgm:t>
    </dgm:pt>
    <dgm:pt modelId="{29C30BEE-579B-4148-9812-EB51F97E92E9}" type="pres">
      <dgm:prSet presAssocID="{E895C8E0-E16C-4D9E-9513-B552070F9B11}" presName="hierChild5" presStyleCnt="0"/>
      <dgm:spPr/>
      <dgm:t>
        <a:bodyPr/>
        <a:lstStyle/>
        <a:p>
          <a:pPr rtl="1"/>
          <a:endParaRPr lang="ar-KW"/>
        </a:p>
      </dgm:t>
    </dgm:pt>
    <dgm:pt modelId="{5976A1FC-D265-4215-AFEA-2B9D248B21CD}" type="pres">
      <dgm:prSet presAssocID="{6133C8B0-643D-4D28-A1AB-3EF73195B98E}" presName="Name23" presStyleLbl="parChTrans1D4" presStyleIdx="5" presStyleCnt="19"/>
      <dgm:spPr/>
      <dgm:t>
        <a:bodyPr/>
        <a:lstStyle/>
        <a:p>
          <a:pPr rtl="1"/>
          <a:endParaRPr lang="ar-KW"/>
        </a:p>
      </dgm:t>
    </dgm:pt>
    <dgm:pt modelId="{C6FD2538-FB77-4D65-8ABE-FD60D063F45C}" type="pres">
      <dgm:prSet presAssocID="{4D29F8F9-00E4-443D-A00D-4B296C0FFC0F}" presName="hierRoot4" presStyleCnt="0"/>
      <dgm:spPr/>
      <dgm:t>
        <a:bodyPr/>
        <a:lstStyle/>
        <a:p>
          <a:pPr rtl="1"/>
          <a:endParaRPr lang="ar-KW"/>
        </a:p>
      </dgm:t>
    </dgm:pt>
    <dgm:pt modelId="{181F5ACA-82AF-4E2D-B78F-4240EBB62D82}" type="pres">
      <dgm:prSet presAssocID="{4D29F8F9-00E4-443D-A00D-4B296C0FFC0F}" presName="composite4" presStyleCnt="0"/>
      <dgm:spPr/>
      <dgm:t>
        <a:bodyPr/>
        <a:lstStyle/>
        <a:p>
          <a:pPr rtl="1"/>
          <a:endParaRPr lang="ar-KW"/>
        </a:p>
      </dgm:t>
    </dgm:pt>
    <dgm:pt modelId="{C3AC9364-C6B1-401B-894C-51AB78A89C57}" type="pres">
      <dgm:prSet presAssocID="{4D29F8F9-00E4-443D-A00D-4B296C0FFC0F}" presName="background4" presStyleLbl="node4" presStyleIdx="5" presStyleCnt="19"/>
      <dgm:spPr>
        <a:solidFill>
          <a:schemeClr val="accent6"/>
        </a:solidFill>
      </dgm:spPr>
      <dgm:t>
        <a:bodyPr/>
        <a:lstStyle/>
        <a:p>
          <a:pPr rtl="1"/>
          <a:endParaRPr lang="ar-KW"/>
        </a:p>
      </dgm:t>
    </dgm:pt>
    <dgm:pt modelId="{D2AE7FE8-9E21-4A92-AAE1-4695544B6937}" type="pres">
      <dgm:prSet presAssocID="{4D29F8F9-00E4-443D-A00D-4B296C0FFC0F}" presName="text4" presStyleLbl="fgAcc4" presStyleIdx="5" presStyleCnt="19" custScaleX="286971" custScaleY="278000" custLinFactX="65567" custLinFactNeighborX="100000" custLinFactNeighborY="95910">
        <dgm:presLayoutVars>
          <dgm:chPref val="3"/>
        </dgm:presLayoutVars>
      </dgm:prSet>
      <dgm:spPr/>
      <dgm:t>
        <a:bodyPr/>
        <a:lstStyle/>
        <a:p>
          <a:pPr rtl="1"/>
          <a:endParaRPr lang="ar-KW"/>
        </a:p>
      </dgm:t>
    </dgm:pt>
    <dgm:pt modelId="{EEA20DFF-19DE-4C04-BAD3-ACE0D8D8C63C}" type="pres">
      <dgm:prSet presAssocID="{4D29F8F9-00E4-443D-A00D-4B296C0FFC0F}" presName="hierChild5" presStyleCnt="0"/>
      <dgm:spPr/>
      <dgm:t>
        <a:bodyPr/>
        <a:lstStyle/>
        <a:p>
          <a:pPr rtl="1"/>
          <a:endParaRPr lang="ar-KW"/>
        </a:p>
      </dgm:t>
    </dgm:pt>
    <dgm:pt modelId="{47FD8C28-EC95-4AB4-AEC3-BA7A92C706FF}" type="pres">
      <dgm:prSet presAssocID="{ADD306B0-2882-43EE-8E85-B1F4F86B1E81}" presName="Name23" presStyleLbl="parChTrans1D4" presStyleIdx="6" presStyleCnt="19"/>
      <dgm:spPr/>
      <dgm:t>
        <a:bodyPr/>
        <a:lstStyle/>
        <a:p>
          <a:pPr rtl="1"/>
          <a:endParaRPr lang="ar-KW"/>
        </a:p>
      </dgm:t>
    </dgm:pt>
    <dgm:pt modelId="{32FA4384-C235-4E82-A182-E4D836A5EA14}" type="pres">
      <dgm:prSet presAssocID="{AFEEB6EA-CD6D-41E5-ADF0-6C5E283564E6}" presName="hierRoot4" presStyleCnt="0"/>
      <dgm:spPr/>
      <dgm:t>
        <a:bodyPr/>
        <a:lstStyle/>
        <a:p>
          <a:pPr rtl="1"/>
          <a:endParaRPr lang="ar-KW"/>
        </a:p>
      </dgm:t>
    </dgm:pt>
    <dgm:pt modelId="{3F8283CF-49E4-45A5-9B18-40B286D98B59}" type="pres">
      <dgm:prSet presAssocID="{AFEEB6EA-CD6D-41E5-ADF0-6C5E283564E6}" presName="composite4" presStyleCnt="0"/>
      <dgm:spPr/>
      <dgm:t>
        <a:bodyPr/>
        <a:lstStyle/>
        <a:p>
          <a:pPr rtl="1"/>
          <a:endParaRPr lang="ar-KW"/>
        </a:p>
      </dgm:t>
    </dgm:pt>
    <dgm:pt modelId="{90497112-1524-4BA3-A503-59179AD15AED}" type="pres">
      <dgm:prSet presAssocID="{AFEEB6EA-CD6D-41E5-ADF0-6C5E283564E6}" presName="background4" presStyleLbl="node4" presStyleIdx="6" presStyleCnt="19"/>
      <dgm:spPr>
        <a:solidFill>
          <a:schemeClr val="accent6"/>
        </a:solidFill>
      </dgm:spPr>
      <dgm:t>
        <a:bodyPr/>
        <a:lstStyle/>
        <a:p>
          <a:pPr rtl="1"/>
          <a:endParaRPr lang="ar-KW"/>
        </a:p>
      </dgm:t>
    </dgm:pt>
    <dgm:pt modelId="{59AC05C8-0BED-4FDB-B9D8-FC6E954A37CC}" type="pres">
      <dgm:prSet presAssocID="{AFEEB6EA-CD6D-41E5-ADF0-6C5E283564E6}" presName="text4" presStyleLbl="fgAcc4" presStyleIdx="6" presStyleCnt="19" custScaleX="244016" custScaleY="277999" custLinFactX="100000" custLinFactY="100000" custLinFactNeighborX="112130" custLinFactNeighborY="113050">
        <dgm:presLayoutVars>
          <dgm:chPref val="3"/>
        </dgm:presLayoutVars>
      </dgm:prSet>
      <dgm:spPr/>
      <dgm:t>
        <a:bodyPr/>
        <a:lstStyle/>
        <a:p>
          <a:pPr rtl="1"/>
          <a:endParaRPr lang="ar-KW"/>
        </a:p>
      </dgm:t>
    </dgm:pt>
    <dgm:pt modelId="{80B2D22F-3FF4-4C1D-8903-2D5BC0DCB491}" type="pres">
      <dgm:prSet presAssocID="{AFEEB6EA-CD6D-41E5-ADF0-6C5E283564E6}" presName="hierChild5" presStyleCnt="0"/>
      <dgm:spPr/>
      <dgm:t>
        <a:bodyPr/>
        <a:lstStyle/>
        <a:p>
          <a:pPr rtl="1"/>
          <a:endParaRPr lang="ar-KW"/>
        </a:p>
      </dgm:t>
    </dgm:pt>
    <dgm:pt modelId="{24D05189-B957-4D78-9888-B8C27AA1F522}" type="pres">
      <dgm:prSet presAssocID="{AD6F17D7-C131-4FE3-A001-AEB7F85E6B46}" presName="Name23" presStyleLbl="parChTrans1D4" presStyleIdx="7" presStyleCnt="19"/>
      <dgm:spPr/>
      <dgm:t>
        <a:bodyPr/>
        <a:lstStyle/>
        <a:p>
          <a:pPr rtl="1"/>
          <a:endParaRPr lang="ar-KW"/>
        </a:p>
      </dgm:t>
    </dgm:pt>
    <dgm:pt modelId="{7DCFB3A2-FD4E-4BA2-94E9-EAD0AECC7D27}" type="pres">
      <dgm:prSet presAssocID="{51D2A11B-DCDB-4E74-9631-B1BFCE9BD898}" presName="hierRoot4" presStyleCnt="0"/>
      <dgm:spPr/>
      <dgm:t>
        <a:bodyPr/>
        <a:lstStyle/>
        <a:p>
          <a:pPr rtl="1"/>
          <a:endParaRPr lang="ar-KW"/>
        </a:p>
      </dgm:t>
    </dgm:pt>
    <dgm:pt modelId="{8781F462-1820-472E-B0F5-8DBF9D3CF0BD}" type="pres">
      <dgm:prSet presAssocID="{51D2A11B-DCDB-4E74-9631-B1BFCE9BD898}" presName="composite4" presStyleCnt="0"/>
      <dgm:spPr/>
      <dgm:t>
        <a:bodyPr/>
        <a:lstStyle/>
        <a:p>
          <a:pPr rtl="1"/>
          <a:endParaRPr lang="ar-KW"/>
        </a:p>
      </dgm:t>
    </dgm:pt>
    <dgm:pt modelId="{E9BCD6CB-5C55-4B18-A4FE-BE7843C2E1AE}" type="pres">
      <dgm:prSet presAssocID="{51D2A11B-DCDB-4E74-9631-B1BFCE9BD898}" presName="background4" presStyleLbl="node4" presStyleIdx="7" presStyleCnt="19"/>
      <dgm:spPr>
        <a:solidFill>
          <a:schemeClr val="accent6"/>
        </a:solidFill>
      </dgm:spPr>
      <dgm:t>
        <a:bodyPr/>
        <a:lstStyle/>
        <a:p>
          <a:pPr rtl="1"/>
          <a:endParaRPr lang="ar-KW"/>
        </a:p>
      </dgm:t>
    </dgm:pt>
    <dgm:pt modelId="{59423A61-81AD-4656-A688-511AEDABD65B}" type="pres">
      <dgm:prSet presAssocID="{51D2A11B-DCDB-4E74-9631-B1BFCE9BD898}" presName="text4" presStyleLbl="fgAcc4" presStyleIdx="7" presStyleCnt="19" custScaleX="344941" custScaleY="276186" custLinFactX="8014" custLinFactY="176096" custLinFactNeighborX="100000" custLinFactNeighborY="200000">
        <dgm:presLayoutVars>
          <dgm:chPref val="3"/>
        </dgm:presLayoutVars>
      </dgm:prSet>
      <dgm:spPr/>
      <dgm:t>
        <a:bodyPr/>
        <a:lstStyle/>
        <a:p>
          <a:pPr rtl="1"/>
          <a:endParaRPr lang="ar-KW"/>
        </a:p>
      </dgm:t>
    </dgm:pt>
    <dgm:pt modelId="{52F78921-8AA4-4561-A986-F0F7710FFCD1}" type="pres">
      <dgm:prSet presAssocID="{51D2A11B-DCDB-4E74-9631-B1BFCE9BD898}" presName="hierChild5" presStyleCnt="0"/>
      <dgm:spPr/>
      <dgm:t>
        <a:bodyPr/>
        <a:lstStyle/>
        <a:p>
          <a:pPr rtl="1"/>
          <a:endParaRPr lang="ar-KW"/>
        </a:p>
      </dgm:t>
    </dgm:pt>
    <dgm:pt modelId="{E0A82551-6FB6-4847-8E0F-8858A7B429E3}" type="pres">
      <dgm:prSet presAssocID="{6AE59BCB-F7E1-4C2C-8F37-86CF03E074C2}" presName="Name23" presStyleLbl="parChTrans1D4" presStyleIdx="8" presStyleCnt="19"/>
      <dgm:spPr/>
      <dgm:t>
        <a:bodyPr/>
        <a:lstStyle/>
        <a:p>
          <a:pPr rtl="1"/>
          <a:endParaRPr lang="ar-KW"/>
        </a:p>
      </dgm:t>
    </dgm:pt>
    <dgm:pt modelId="{773B4545-F65A-4171-8374-35578627CAD3}" type="pres">
      <dgm:prSet presAssocID="{7FAD8F40-3A0C-4DC1-A9F8-AA5178BD98B0}" presName="hierRoot4" presStyleCnt="0"/>
      <dgm:spPr/>
      <dgm:t>
        <a:bodyPr/>
        <a:lstStyle/>
        <a:p>
          <a:pPr rtl="1"/>
          <a:endParaRPr lang="ar-KW"/>
        </a:p>
      </dgm:t>
    </dgm:pt>
    <dgm:pt modelId="{BFA244C6-ADFC-473F-BD7D-F7A67E018BC3}" type="pres">
      <dgm:prSet presAssocID="{7FAD8F40-3A0C-4DC1-A9F8-AA5178BD98B0}" presName="composite4" presStyleCnt="0"/>
      <dgm:spPr/>
      <dgm:t>
        <a:bodyPr/>
        <a:lstStyle/>
        <a:p>
          <a:pPr rtl="1"/>
          <a:endParaRPr lang="ar-KW"/>
        </a:p>
      </dgm:t>
    </dgm:pt>
    <dgm:pt modelId="{9D936B05-4FE2-4775-8702-2DF3544672AF}" type="pres">
      <dgm:prSet presAssocID="{7FAD8F40-3A0C-4DC1-A9F8-AA5178BD98B0}" presName="background4" presStyleLbl="node4" presStyleIdx="8" presStyleCnt="19"/>
      <dgm:spPr>
        <a:solidFill>
          <a:schemeClr val="accent6"/>
        </a:solidFill>
      </dgm:spPr>
      <dgm:t>
        <a:bodyPr/>
        <a:lstStyle/>
        <a:p>
          <a:pPr rtl="1"/>
          <a:endParaRPr lang="ar-KW"/>
        </a:p>
      </dgm:t>
    </dgm:pt>
    <dgm:pt modelId="{B7412080-2E09-4B4B-BD8C-25AB879F608B}" type="pres">
      <dgm:prSet presAssocID="{7FAD8F40-3A0C-4DC1-A9F8-AA5178BD98B0}" presName="text4" presStyleLbl="fgAcc4" presStyleIdx="8" presStyleCnt="19" custScaleX="288415" custScaleY="278000" custLinFactNeighborX="-30269" custLinFactNeighborY="95910">
        <dgm:presLayoutVars>
          <dgm:chPref val="3"/>
        </dgm:presLayoutVars>
      </dgm:prSet>
      <dgm:spPr/>
      <dgm:t>
        <a:bodyPr/>
        <a:lstStyle/>
        <a:p>
          <a:pPr rtl="1"/>
          <a:endParaRPr lang="ar-KW"/>
        </a:p>
      </dgm:t>
    </dgm:pt>
    <dgm:pt modelId="{3D86A8DE-8BD9-4947-9306-A22B0663B9D4}" type="pres">
      <dgm:prSet presAssocID="{7FAD8F40-3A0C-4DC1-A9F8-AA5178BD98B0}" presName="hierChild5" presStyleCnt="0"/>
      <dgm:spPr/>
      <dgm:t>
        <a:bodyPr/>
        <a:lstStyle/>
        <a:p>
          <a:pPr rtl="1"/>
          <a:endParaRPr lang="ar-KW"/>
        </a:p>
      </dgm:t>
    </dgm:pt>
    <dgm:pt modelId="{2994596A-0700-4C44-932E-3A1126D5484C}" type="pres">
      <dgm:prSet presAssocID="{A3378091-464E-473D-A756-610B85050745}" presName="Name23" presStyleLbl="parChTrans1D4" presStyleIdx="9" presStyleCnt="19"/>
      <dgm:spPr/>
      <dgm:t>
        <a:bodyPr/>
        <a:lstStyle/>
        <a:p>
          <a:pPr rtl="1"/>
          <a:endParaRPr lang="ar-KW"/>
        </a:p>
      </dgm:t>
    </dgm:pt>
    <dgm:pt modelId="{ABF53F22-9110-4CE8-8AD1-B5E50CC36E70}" type="pres">
      <dgm:prSet presAssocID="{E79132AE-E284-424E-8F9F-CA776F776AE7}" presName="hierRoot4" presStyleCnt="0"/>
      <dgm:spPr/>
      <dgm:t>
        <a:bodyPr/>
        <a:lstStyle/>
        <a:p>
          <a:pPr rtl="1"/>
          <a:endParaRPr lang="ar-KW"/>
        </a:p>
      </dgm:t>
    </dgm:pt>
    <dgm:pt modelId="{C2E19B08-1A58-4FA2-97A8-BA7A14564EAB}" type="pres">
      <dgm:prSet presAssocID="{E79132AE-E284-424E-8F9F-CA776F776AE7}" presName="composite4" presStyleCnt="0"/>
      <dgm:spPr/>
      <dgm:t>
        <a:bodyPr/>
        <a:lstStyle/>
        <a:p>
          <a:pPr rtl="1"/>
          <a:endParaRPr lang="ar-KW"/>
        </a:p>
      </dgm:t>
    </dgm:pt>
    <dgm:pt modelId="{12D0F494-36FB-4FFD-8F95-1FAE8AC2F180}" type="pres">
      <dgm:prSet presAssocID="{E79132AE-E284-424E-8F9F-CA776F776AE7}" presName="background4" presStyleLbl="node4" presStyleIdx="9" presStyleCnt="19"/>
      <dgm:spPr>
        <a:solidFill>
          <a:schemeClr val="accent6"/>
        </a:solidFill>
      </dgm:spPr>
      <dgm:t>
        <a:bodyPr/>
        <a:lstStyle/>
        <a:p>
          <a:pPr rtl="1"/>
          <a:endParaRPr lang="ar-KW"/>
        </a:p>
      </dgm:t>
    </dgm:pt>
    <dgm:pt modelId="{0F6C5EB3-7548-4C90-8CF2-5054A9101D97}" type="pres">
      <dgm:prSet presAssocID="{E79132AE-E284-424E-8F9F-CA776F776AE7}" presName="text4" presStyleLbl="fgAcc4" presStyleIdx="9" presStyleCnt="19" custScaleX="603546" custScaleY="277999" custLinFactY="100000" custLinFactNeighborX="43183" custLinFactNeighborY="141152">
        <dgm:presLayoutVars>
          <dgm:chPref val="3"/>
        </dgm:presLayoutVars>
      </dgm:prSet>
      <dgm:spPr/>
      <dgm:t>
        <a:bodyPr/>
        <a:lstStyle/>
        <a:p>
          <a:pPr rtl="1"/>
          <a:endParaRPr lang="ar-KW"/>
        </a:p>
      </dgm:t>
    </dgm:pt>
    <dgm:pt modelId="{A4779386-638F-4AB3-AAE7-3AC0B9FD286E}" type="pres">
      <dgm:prSet presAssocID="{E79132AE-E284-424E-8F9F-CA776F776AE7}" presName="hierChild5" presStyleCnt="0"/>
      <dgm:spPr/>
      <dgm:t>
        <a:bodyPr/>
        <a:lstStyle/>
        <a:p>
          <a:pPr rtl="1"/>
          <a:endParaRPr lang="ar-KW"/>
        </a:p>
      </dgm:t>
    </dgm:pt>
    <dgm:pt modelId="{59204353-5873-45BA-8EAD-C5C0023886D9}" type="pres">
      <dgm:prSet presAssocID="{63B325CC-A63C-4FAE-A5BA-3BE6204310B1}" presName="Name23" presStyleLbl="parChTrans1D4" presStyleIdx="10" presStyleCnt="19"/>
      <dgm:spPr/>
      <dgm:t>
        <a:bodyPr/>
        <a:lstStyle/>
        <a:p>
          <a:pPr rtl="1"/>
          <a:endParaRPr lang="ar-KW"/>
        </a:p>
      </dgm:t>
    </dgm:pt>
    <dgm:pt modelId="{C0753BE7-FB75-40FE-99AF-7F27E376AD05}" type="pres">
      <dgm:prSet presAssocID="{3853835F-8E70-4A1C-9D91-F73354CED1FF}" presName="hierRoot4" presStyleCnt="0"/>
      <dgm:spPr/>
      <dgm:t>
        <a:bodyPr/>
        <a:lstStyle/>
        <a:p>
          <a:pPr rtl="1"/>
          <a:endParaRPr lang="ar-KW"/>
        </a:p>
      </dgm:t>
    </dgm:pt>
    <dgm:pt modelId="{1BDC193A-ECC9-4790-8F36-0908A035E78E}" type="pres">
      <dgm:prSet presAssocID="{3853835F-8E70-4A1C-9D91-F73354CED1FF}" presName="composite4" presStyleCnt="0"/>
      <dgm:spPr/>
      <dgm:t>
        <a:bodyPr/>
        <a:lstStyle/>
        <a:p>
          <a:pPr rtl="1"/>
          <a:endParaRPr lang="ar-KW"/>
        </a:p>
      </dgm:t>
    </dgm:pt>
    <dgm:pt modelId="{9BAB1765-FD5E-4A8E-A043-9CEE9BC030C1}" type="pres">
      <dgm:prSet presAssocID="{3853835F-8E70-4A1C-9D91-F73354CED1FF}" presName="background4" presStyleLbl="node4" presStyleIdx="10" presStyleCnt="19"/>
      <dgm:spPr>
        <a:solidFill>
          <a:schemeClr val="accent6"/>
        </a:solidFill>
      </dgm:spPr>
      <dgm:t>
        <a:bodyPr/>
        <a:lstStyle/>
        <a:p>
          <a:pPr rtl="1"/>
          <a:endParaRPr lang="ar-KW"/>
        </a:p>
      </dgm:t>
    </dgm:pt>
    <dgm:pt modelId="{1F2423DC-BE2C-4E71-8FEC-873890C8DA40}" type="pres">
      <dgm:prSet presAssocID="{3853835F-8E70-4A1C-9D91-F73354CED1FF}" presName="text4" presStyleLbl="fgAcc4" presStyleIdx="10" presStyleCnt="19" custScaleX="344941" custScaleY="276186" custLinFactY="176096" custLinFactNeighborX="25563" custLinFactNeighborY="200000">
        <dgm:presLayoutVars>
          <dgm:chPref val="3"/>
        </dgm:presLayoutVars>
      </dgm:prSet>
      <dgm:spPr/>
      <dgm:t>
        <a:bodyPr/>
        <a:lstStyle/>
        <a:p>
          <a:pPr rtl="1"/>
          <a:endParaRPr lang="ar-KW"/>
        </a:p>
      </dgm:t>
    </dgm:pt>
    <dgm:pt modelId="{89972594-5BDF-434E-9A10-FAF78ACF8766}" type="pres">
      <dgm:prSet presAssocID="{3853835F-8E70-4A1C-9D91-F73354CED1FF}" presName="hierChild5" presStyleCnt="0"/>
      <dgm:spPr/>
      <dgm:t>
        <a:bodyPr/>
        <a:lstStyle/>
        <a:p>
          <a:pPr rtl="1"/>
          <a:endParaRPr lang="ar-KW"/>
        </a:p>
      </dgm:t>
    </dgm:pt>
    <dgm:pt modelId="{856A1DF7-23C9-4BEB-94CC-8889D2082AE6}" type="pres">
      <dgm:prSet presAssocID="{C1300531-759F-4C1B-A0AA-30E7334E8710}" presName="Name23" presStyleLbl="parChTrans1D4" presStyleIdx="11" presStyleCnt="19"/>
      <dgm:spPr/>
      <dgm:t>
        <a:bodyPr/>
        <a:lstStyle/>
        <a:p>
          <a:pPr rtl="1"/>
          <a:endParaRPr lang="ar-KW"/>
        </a:p>
      </dgm:t>
    </dgm:pt>
    <dgm:pt modelId="{DEB5DDDD-76A7-44F9-800C-E231EC6831E8}" type="pres">
      <dgm:prSet presAssocID="{8299A806-AC29-42A6-97D6-68E047D95578}" presName="hierRoot4" presStyleCnt="0"/>
      <dgm:spPr/>
      <dgm:t>
        <a:bodyPr/>
        <a:lstStyle/>
        <a:p>
          <a:pPr rtl="1"/>
          <a:endParaRPr lang="ar-KW"/>
        </a:p>
      </dgm:t>
    </dgm:pt>
    <dgm:pt modelId="{033B059E-3C43-4D29-8178-5B42F5D1518E}" type="pres">
      <dgm:prSet presAssocID="{8299A806-AC29-42A6-97D6-68E047D95578}" presName="composite4" presStyleCnt="0"/>
      <dgm:spPr/>
      <dgm:t>
        <a:bodyPr/>
        <a:lstStyle/>
        <a:p>
          <a:pPr rtl="1"/>
          <a:endParaRPr lang="ar-KW"/>
        </a:p>
      </dgm:t>
    </dgm:pt>
    <dgm:pt modelId="{8E66D423-ECE1-4A19-89A1-23F40D1B9A57}" type="pres">
      <dgm:prSet presAssocID="{8299A806-AC29-42A6-97D6-68E047D95578}" presName="background4" presStyleLbl="node4" presStyleIdx="11" presStyleCnt="19"/>
      <dgm:spPr>
        <a:solidFill>
          <a:schemeClr val="accent6"/>
        </a:solidFill>
      </dgm:spPr>
      <dgm:t>
        <a:bodyPr/>
        <a:lstStyle/>
        <a:p>
          <a:pPr rtl="1"/>
          <a:endParaRPr lang="ar-KW"/>
        </a:p>
      </dgm:t>
    </dgm:pt>
    <dgm:pt modelId="{DA433799-13E3-4ED7-BB52-4CC17FC1A18E}" type="pres">
      <dgm:prSet presAssocID="{8299A806-AC29-42A6-97D6-68E047D95578}" presName="text4" presStyleLbl="fgAcc4" presStyleIdx="11" presStyleCnt="19" custScaleX="406452" custScaleY="278000" custLinFactX="-100000" custLinFactNeighborX="-157079" custLinFactNeighborY="-91004">
        <dgm:presLayoutVars>
          <dgm:chPref val="3"/>
        </dgm:presLayoutVars>
      </dgm:prSet>
      <dgm:spPr/>
      <dgm:t>
        <a:bodyPr/>
        <a:lstStyle/>
        <a:p>
          <a:pPr rtl="1"/>
          <a:endParaRPr lang="ar-KW"/>
        </a:p>
      </dgm:t>
    </dgm:pt>
    <dgm:pt modelId="{0EA4AA5F-D7FA-4E31-9B80-5501C06497BD}" type="pres">
      <dgm:prSet presAssocID="{8299A806-AC29-42A6-97D6-68E047D95578}" presName="hierChild5" presStyleCnt="0"/>
      <dgm:spPr/>
      <dgm:t>
        <a:bodyPr/>
        <a:lstStyle/>
        <a:p>
          <a:pPr rtl="1"/>
          <a:endParaRPr lang="ar-KW"/>
        </a:p>
      </dgm:t>
    </dgm:pt>
    <dgm:pt modelId="{CD552E62-5736-4E39-93B5-07F6F7F3CDA5}" type="pres">
      <dgm:prSet presAssocID="{943E14FA-395E-4FD3-908C-99489A3B510B}" presName="Name23" presStyleLbl="parChTrans1D4" presStyleIdx="12" presStyleCnt="19"/>
      <dgm:spPr/>
      <dgm:t>
        <a:bodyPr/>
        <a:lstStyle/>
        <a:p>
          <a:pPr rtl="1"/>
          <a:endParaRPr lang="ar-KW"/>
        </a:p>
      </dgm:t>
    </dgm:pt>
    <dgm:pt modelId="{15168689-CFA2-4AB3-823C-676B5355531E}" type="pres">
      <dgm:prSet presAssocID="{163172A3-8C89-49CC-B505-2FF4384B2BB3}" presName="hierRoot4" presStyleCnt="0"/>
      <dgm:spPr/>
      <dgm:t>
        <a:bodyPr/>
        <a:lstStyle/>
        <a:p>
          <a:pPr rtl="1"/>
          <a:endParaRPr lang="ar-KW"/>
        </a:p>
      </dgm:t>
    </dgm:pt>
    <dgm:pt modelId="{18473432-179D-447E-9658-D4C393AF4527}" type="pres">
      <dgm:prSet presAssocID="{163172A3-8C89-49CC-B505-2FF4384B2BB3}" presName="composite4" presStyleCnt="0"/>
      <dgm:spPr/>
      <dgm:t>
        <a:bodyPr/>
        <a:lstStyle/>
        <a:p>
          <a:pPr rtl="1"/>
          <a:endParaRPr lang="ar-KW"/>
        </a:p>
      </dgm:t>
    </dgm:pt>
    <dgm:pt modelId="{119837FF-8B80-4310-93F2-11B2DC294CC4}" type="pres">
      <dgm:prSet presAssocID="{163172A3-8C89-49CC-B505-2FF4384B2BB3}" presName="background4" presStyleLbl="node4" presStyleIdx="12" presStyleCnt="19"/>
      <dgm:spPr>
        <a:solidFill>
          <a:schemeClr val="accent6"/>
        </a:solidFill>
      </dgm:spPr>
      <dgm:t>
        <a:bodyPr/>
        <a:lstStyle/>
        <a:p>
          <a:pPr rtl="1"/>
          <a:endParaRPr lang="ar-KW"/>
        </a:p>
      </dgm:t>
    </dgm:pt>
    <dgm:pt modelId="{03BA8E25-A36C-4DA6-A593-C6DC2F504B48}" type="pres">
      <dgm:prSet presAssocID="{163172A3-8C89-49CC-B505-2FF4384B2BB3}" presName="text4" presStyleLbl="fgAcc4" presStyleIdx="12" presStyleCnt="19" custScaleX="536575" custScaleY="278000" custLinFactX="29075" custLinFactY="9923" custLinFactNeighborX="100000" custLinFactNeighborY="100000">
        <dgm:presLayoutVars>
          <dgm:chPref val="3"/>
        </dgm:presLayoutVars>
      </dgm:prSet>
      <dgm:spPr/>
      <dgm:t>
        <a:bodyPr/>
        <a:lstStyle/>
        <a:p>
          <a:pPr rtl="1"/>
          <a:endParaRPr lang="ar-KW"/>
        </a:p>
      </dgm:t>
    </dgm:pt>
    <dgm:pt modelId="{FC3522B7-50EB-47FD-854D-6B1A2F7FFC39}" type="pres">
      <dgm:prSet presAssocID="{163172A3-8C89-49CC-B505-2FF4384B2BB3}" presName="hierChild5" presStyleCnt="0"/>
      <dgm:spPr/>
      <dgm:t>
        <a:bodyPr/>
        <a:lstStyle/>
        <a:p>
          <a:pPr rtl="1"/>
          <a:endParaRPr lang="ar-KW"/>
        </a:p>
      </dgm:t>
    </dgm:pt>
    <dgm:pt modelId="{409CF912-4454-48DD-8D6B-211A5FF62BB8}" type="pres">
      <dgm:prSet presAssocID="{ABE0D85A-CE83-45CA-9224-CF8E7F2ED987}" presName="Name23" presStyleLbl="parChTrans1D4" presStyleIdx="13" presStyleCnt="19"/>
      <dgm:spPr/>
      <dgm:t>
        <a:bodyPr/>
        <a:lstStyle/>
        <a:p>
          <a:pPr rtl="1"/>
          <a:endParaRPr lang="ar-KW"/>
        </a:p>
      </dgm:t>
    </dgm:pt>
    <dgm:pt modelId="{A4E23EC9-905C-403B-8377-95CCCB8C908C}" type="pres">
      <dgm:prSet presAssocID="{E5E6D168-7E2A-490E-A764-48691BDA1216}" presName="hierRoot4" presStyleCnt="0"/>
      <dgm:spPr/>
      <dgm:t>
        <a:bodyPr/>
        <a:lstStyle/>
        <a:p>
          <a:pPr rtl="1"/>
          <a:endParaRPr lang="ar-KW"/>
        </a:p>
      </dgm:t>
    </dgm:pt>
    <dgm:pt modelId="{69CDBFD8-EAC4-4E26-8522-7F57E1C913DE}" type="pres">
      <dgm:prSet presAssocID="{E5E6D168-7E2A-490E-A764-48691BDA1216}" presName="composite4" presStyleCnt="0"/>
      <dgm:spPr/>
      <dgm:t>
        <a:bodyPr/>
        <a:lstStyle/>
        <a:p>
          <a:pPr rtl="1"/>
          <a:endParaRPr lang="ar-KW"/>
        </a:p>
      </dgm:t>
    </dgm:pt>
    <dgm:pt modelId="{5C2CC723-2BA5-4DF8-8D8C-9CB21D474618}" type="pres">
      <dgm:prSet presAssocID="{E5E6D168-7E2A-490E-A764-48691BDA1216}" presName="background4" presStyleLbl="node4" presStyleIdx="13" presStyleCnt="19"/>
      <dgm:spPr>
        <a:solidFill>
          <a:schemeClr val="accent6"/>
        </a:solidFill>
      </dgm:spPr>
      <dgm:t>
        <a:bodyPr/>
        <a:lstStyle/>
        <a:p>
          <a:pPr rtl="1"/>
          <a:endParaRPr lang="ar-KW"/>
        </a:p>
      </dgm:t>
    </dgm:pt>
    <dgm:pt modelId="{8D4D0E1C-9C3A-4FD3-ABCF-5DA6CB4F1926}" type="pres">
      <dgm:prSet presAssocID="{E5E6D168-7E2A-490E-A764-48691BDA1216}" presName="text4" presStyleLbl="fgAcc4" presStyleIdx="13" presStyleCnt="19" custScaleX="438802" custScaleY="277999" custLinFactY="100000" custLinFactNeighborX="-39237" custLinFactNeighborY="114426">
        <dgm:presLayoutVars>
          <dgm:chPref val="3"/>
        </dgm:presLayoutVars>
      </dgm:prSet>
      <dgm:spPr/>
      <dgm:t>
        <a:bodyPr/>
        <a:lstStyle/>
        <a:p>
          <a:pPr rtl="1"/>
          <a:endParaRPr lang="ar-KW"/>
        </a:p>
      </dgm:t>
    </dgm:pt>
    <dgm:pt modelId="{F58F0333-11FF-4F7A-A7DF-2A590D4D1CDB}" type="pres">
      <dgm:prSet presAssocID="{E5E6D168-7E2A-490E-A764-48691BDA1216}" presName="hierChild5" presStyleCnt="0"/>
      <dgm:spPr/>
      <dgm:t>
        <a:bodyPr/>
        <a:lstStyle/>
        <a:p>
          <a:pPr rtl="1"/>
          <a:endParaRPr lang="ar-KW"/>
        </a:p>
      </dgm:t>
    </dgm:pt>
    <dgm:pt modelId="{D6CBD668-D3AB-44E4-A09D-F300FB090111}" type="pres">
      <dgm:prSet presAssocID="{A45E6FA0-9586-4655-81B4-5C61132EC606}" presName="Name23" presStyleLbl="parChTrans1D4" presStyleIdx="14" presStyleCnt="19"/>
      <dgm:spPr/>
      <dgm:t>
        <a:bodyPr/>
        <a:lstStyle/>
        <a:p>
          <a:pPr rtl="1"/>
          <a:endParaRPr lang="ar-KW"/>
        </a:p>
      </dgm:t>
    </dgm:pt>
    <dgm:pt modelId="{3D10A160-7AFB-418C-8215-875104C2287C}" type="pres">
      <dgm:prSet presAssocID="{C037CDE4-8488-43C9-ABA2-0B132B18D6F8}" presName="hierRoot4" presStyleCnt="0"/>
      <dgm:spPr/>
      <dgm:t>
        <a:bodyPr/>
        <a:lstStyle/>
        <a:p>
          <a:pPr rtl="1"/>
          <a:endParaRPr lang="ar-KW"/>
        </a:p>
      </dgm:t>
    </dgm:pt>
    <dgm:pt modelId="{A7A9281A-5BA7-4889-866D-303FD33A8AD5}" type="pres">
      <dgm:prSet presAssocID="{C037CDE4-8488-43C9-ABA2-0B132B18D6F8}" presName="composite4" presStyleCnt="0"/>
      <dgm:spPr/>
      <dgm:t>
        <a:bodyPr/>
        <a:lstStyle/>
        <a:p>
          <a:pPr rtl="1"/>
          <a:endParaRPr lang="ar-KW"/>
        </a:p>
      </dgm:t>
    </dgm:pt>
    <dgm:pt modelId="{6EFB3FC7-9677-4C9C-AFC8-202257EC1489}" type="pres">
      <dgm:prSet presAssocID="{C037CDE4-8488-43C9-ABA2-0B132B18D6F8}" presName="background4" presStyleLbl="node4" presStyleIdx="14" presStyleCnt="19"/>
      <dgm:spPr>
        <a:solidFill>
          <a:schemeClr val="accent6"/>
        </a:solidFill>
      </dgm:spPr>
      <dgm:t>
        <a:bodyPr/>
        <a:lstStyle/>
        <a:p>
          <a:pPr rtl="1"/>
          <a:endParaRPr lang="ar-KW"/>
        </a:p>
      </dgm:t>
    </dgm:pt>
    <dgm:pt modelId="{2B6DFA61-FF63-44BA-A0A2-D409EE59CA7A}" type="pres">
      <dgm:prSet presAssocID="{C037CDE4-8488-43C9-ABA2-0B132B18D6F8}" presName="text4" presStyleLbl="fgAcc4" presStyleIdx="14" presStyleCnt="19" custScaleX="344941" custScaleY="272627" custLinFactY="181031" custLinFactNeighborX="54233" custLinFactNeighborY="200000">
        <dgm:presLayoutVars>
          <dgm:chPref val="3"/>
        </dgm:presLayoutVars>
      </dgm:prSet>
      <dgm:spPr/>
      <dgm:t>
        <a:bodyPr/>
        <a:lstStyle/>
        <a:p>
          <a:pPr rtl="1"/>
          <a:endParaRPr lang="ar-KW"/>
        </a:p>
      </dgm:t>
    </dgm:pt>
    <dgm:pt modelId="{61020779-F8CF-405F-912B-BDEEB20B857F}" type="pres">
      <dgm:prSet presAssocID="{C037CDE4-8488-43C9-ABA2-0B132B18D6F8}" presName="hierChild5" presStyleCnt="0"/>
      <dgm:spPr/>
      <dgm:t>
        <a:bodyPr/>
        <a:lstStyle/>
        <a:p>
          <a:pPr rtl="1"/>
          <a:endParaRPr lang="ar-KW"/>
        </a:p>
      </dgm:t>
    </dgm:pt>
    <dgm:pt modelId="{B961C805-80E3-437E-8B93-0C30C64A1BD8}" type="pres">
      <dgm:prSet presAssocID="{CE06FBE3-BB04-498E-AC98-666E57714354}" presName="Name23" presStyleLbl="parChTrans1D4" presStyleIdx="15" presStyleCnt="19"/>
      <dgm:spPr/>
      <dgm:t>
        <a:bodyPr/>
        <a:lstStyle/>
        <a:p>
          <a:pPr rtl="1"/>
          <a:endParaRPr lang="ar-KW"/>
        </a:p>
      </dgm:t>
    </dgm:pt>
    <dgm:pt modelId="{6EB658D2-295D-4EFB-8D85-49CFAC090ED1}" type="pres">
      <dgm:prSet presAssocID="{F9D99222-5513-4198-A10C-EC01AA43AC9E}" presName="hierRoot4" presStyleCnt="0"/>
      <dgm:spPr/>
      <dgm:t>
        <a:bodyPr/>
        <a:lstStyle/>
        <a:p>
          <a:pPr rtl="1"/>
          <a:endParaRPr lang="ar-KW"/>
        </a:p>
      </dgm:t>
    </dgm:pt>
    <dgm:pt modelId="{3ECC27FA-4FE1-4398-9A80-6BA845106ED5}" type="pres">
      <dgm:prSet presAssocID="{F9D99222-5513-4198-A10C-EC01AA43AC9E}" presName="composite4" presStyleCnt="0"/>
      <dgm:spPr/>
      <dgm:t>
        <a:bodyPr/>
        <a:lstStyle/>
        <a:p>
          <a:pPr rtl="1"/>
          <a:endParaRPr lang="ar-KW"/>
        </a:p>
      </dgm:t>
    </dgm:pt>
    <dgm:pt modelId="{75277854-BDB0-401C-99EE-B39DA290EC42}" type="pres">
      <dgm:prSet presAssocID="{F9D99222-5513-4198-A10C-EC01AA43AC9E}" presName="background4" presStyleLbl="node4" presStyleIdx="15" presStyleCnt="19"/>
      <dgm:spPr>
        <a:solidFill>
          <a:schemeClr val="accent6"/>
        </a:solidFill>
      </dgm:spPr>
      <dgm:t>
        <a:bodyPr/>
        <a:lstStyle/>
        <a:p>
          <a:pPr rtl="1"/>
          <a:endParaRPr lang="ar-KW"/>
        </a:p>
      </dgm:t>
    </dgm:pt>
    <dgm:pt modelId="{65461D8F-C1EE-4DE3-8A81-5F6335E5A366}" type="pres">
      <dgm:prSet presAssocID="{F9D99222-5513-4198-A10C-EC01AA43AC9E}" presName="text4" presStyleLbl="fgAcc4" presStyleIdx="15" presStyleCnt="19" custScaleX="438802" custScaleY="278915" custLinFactX="-59875" custLinFactY="100000" custLinFactNeighborX="-100000" custLinFactNeighborY="113510">
        <dgm:presLayoutVars>
          <dgm:chPref val="3"/>
        </dgm:presLayoutVars>
      </dgm:prSet>
      <dgm:spPr/>
      <dgm:t>
        <a:bodyPr/>
        <a:lstStyle/>
        <a:p>
          <a:pPr rtl="1"/>
          <a:endParaRPr lang="ar-KW"/>
        </a:p>
      </dgm:t>
    </dgm:pt>
    <dgm:pt modelId="{4709CFF1-CE31-44E7-831C-A2879A179BE4}" type="pres">
      <dgm:prSet presAssocID="{F9D99222-5513-4198-A10C-EC01AA43AC9E}" presName="hierChild5" presStyleCnt="0"/>
      <dgm:spPr/>
      <dgm:t>
        <a:bodyPr/>
        <a:lstStyle/>
        <a:p>
          <a:pPr rtl="1"/>
          <a:endParaRPr lang="ar-KW"/>
        </a:p>
      </dgm:t>
    </dgm:pt>
    <dgm:pt modelId="{71C0FA30-07CC-4A60-B1AD-E190B1BFA559}" type="pres">
      <dgm:prSet presAssocID="{3E855CDC-F72C-4BFA-994B-075D688C5D1E}" presName="Name23" presStyleLbl="parChTrans1D4" presStyleIdx="16" presStyleCnt="19"/>
      <dgm:spPr/>
      <dgm:t>
        <a:bodyPr/>
        <a:lstStyle/>
        <a:p>
          <a:pPr rtl="1"/>
          <a:endParaRPr lang="ar-KW"/>
        </a:p>
      </dgm:t>
    </dgm:pt>
    <dgm:pt modelId="{B3FCBA84-FFD5-4454-93CC-2782ECB6D972}" type="pres">
      <dgm:prSet presAssocID="{0F561CB2-3C76-41B4-AC6C-8D82AA8E61B8}" presName="hierRoot4" presStyleCnt="0"/>
      <dgm:spPr/>
      <dgm:t>
        <a:bodyPr/>
        <a:lstStyle/>
        <a:p>
          <a:pPr rtl="1"/>
          <a:endParaRPr lang="ar-KW"/>
        </a:p>
      </dgm:t>
    </dgm:pt>
    <dgm:pt modelId="{AB35DF95-F465-440E-91AC-74C0B26B781E}" type="pres">
      <dgm:prSet presAssocID="{0F561CB2-3C76-41B4-AC6C-8D82AA8E61B8}" presName="composite4" presStyleCnt="0"/>
      <dgm:spPr/>
      <dgm:t>
        <a:bodyPr/>
        <a:lstStyle/>
        <a:p>
          <a:pPr rtl="1"/>
          <a:endParaRPr lang="ar-KW"/>
        </a:p>
      </dgm:t>
    </dgm:pt>
    <dgm:pt modelId="{284BC078-643D-4C41-B446-3D875480B185}" type="pres">
      <dgm:prSet presAssocID="{0F561CB2-3C76-41B4-AC6C-8D82AA8E61B8}" presName="background4" presStyleLbl="node4" presStyleIdx="16" presStyleCnt="19"/>
      <dgm:spPr>
        <a:solidFill>
          <a:schemeClr val="accent6"/>
        </a:solidFill>
      </dgm:spPr>
      <dgm:t>
        <a:bodyPr/>
        <a:lstStyle/>
        <a:p>
          <a:pPr rtl="1"/>
          <a:endParaRPr lang="ar-KW"/>
        </a:p>
      </dgm:t>
    </dgm:pt>
    <dgm:pt modelId="{FC93481C-0E8B-4729-BBE8-3549C13C816C}" type="pres">
      <dgm:prSet presAssocID="{0F561CB2-3C76-41B4-AC6C-8D82AA8E61B8}" presName="text4" presStyleLbl="fgAcc4" presStyleIdx="16" presStyleCnt="19" custScaleX="503634" custScaleY="272627" custLinFactY="180115" custLinFactNeighborX="35276" custLinFactNeighborY="200000">
        <dgm:presLayoutVars>
          <dgm:chPref val="3"/>
        </dgm:presLayoutVars>
      </dgm:prSet>
      <dgm:spPr/>
      <dgm:t>
        <a:bodyPr/>
        <a:lstStyle/>
        <a:p>
          <a:pPr rtl="1"/>
          <a:endParaRPr lang="ar-KW"/>
        </a:p>
      </dgm:t>
    </dgm:pt>
    <dgm:pt modelId="{85ACFFE8-DAB2-49BF-AD69-0173A53FF589}" type="pres">
      <dgm:prSet presAssocID="{0F561CB2-3C76-41B4-AC6C-8D82AA8E61B8}" presName="hierChild5" presStyleCnt="0"/>
      <dgm:spPr/>
      <dgm:t>
        <a:bodyPr/>
        <a:lstStyle/>
        <a:p>
          <a:pPr rtl="1"/>
          <a:endParaRPr lang="ar-KW"/>
        </a:p>
      </dgm:t>
    </dgm:pt>
    <dgm:pt modelId="{A0D8C572-2D22-4F66-A3DC-9E61DE15F7F1}" type="pres">
      <dgm:prSet presAssocID="{F7408283-7F9E-4F23-A735-57D77F16B30A}" presName="Name23" presStyleLbl="parChTrans1D4" presStyleIdx="17" presStyleCnt="19"/>
      <dgm:spPr/>
      <dgm:t>
        <a:bodyPr/>
        <a:lstStyle/>
        <a:p>
          <a:pPr rtl="1"/>
          <a:endParaRPr lang="ar-KW"/>
        </a:p>
      </dgm:t>
    </dgm:pt>
    <dgm:pt modelId="{F3E45C5D-0199-40F6-A6DB-E97CF9892610}" type="pres">
      <dgm:prSet presAssocID="{82DD761C-E139-462E-9301-9F757D0A1C5C}" presName="hierRoot4" presStyleCnt="0"/>
      <dgm:spPr/>
      <dgm:t>
        <a:bodyPr/>
        <a:lstStyle/>
        <a:p>
          <a:pPr rtl="1"/>
          <a:endParaRPr lang="ar-KW"/>
        </a:p>
      </dgm:t>
    </dgm:pt>
    <dgm:pt modelId="{8EAC1A95-646B-41FA-B3C2-FF643DC9315D}" type="pres">
      <dgm:prSet presAssocID="{82DD761C-E139-462E-9301-9F757D0A1C5C}" presName="composite4" presStyleCnt="0"/>
      <dgm:spPr/>
      <dgm:t>
        <a:bodyPr/>
        <a:lstStyle/>
        <a:p>
          <a:pPr rtl="1"/>
          <a:endParaRPr lang="ar-KW"/>
        </a:p>
      </dgm:t>
    </dgm:pt>
    <dgm:pt modelId="{538D7889-A229-46BC-B1D3-35478339BF6A}" type="pres">
      <dgm:prSet presAssocID="{82DD761C-E139-462E-9301-9F757D0A1C5C}" presName="background4" presStyleLbl="node4" presStyleIdx="17" presStyleCnt="19"/>
      <dgm:spPr>
        <a:solidFill>
          <a:schemeClr val="accent6"/>
        </a:solidFill>
      </dgm:spPr>
      <dgm:t>
        <a:bodyPr/>
        <a:lstStyle/>
        <a:p>
          <a:pPr rtl="1"/>
          <a:endParaRPr lang="ar-KW"/>
        </a:p>
      </dgm:t>
    </dgm:pt>
    <dgm:pt modelId="{71767C68-0B08-40DA-9F1B-4B07AB411380}" type="pres">
      <dgm:prSet presAssocID="{82DD761C-E139-462E-9301-9F757D0A1C5C}" presName="text4" presStyleLbl="fgAcc4" presStyleIdx="17" presStyleCnt="19" custScaleX="786729" custScaleY="276186" custLinFactY="11737" custLinFactNeighborX="12314" custLinFactNeighborY="100000">
        <dgm:presLayoutVars>
          <dgm:chPref val="3"/>
        </dgm:presLayoutVars>
      </dgm:prSet>
      <dgm:spPr/>
      <dgm:t>
        <a:bodyPr/>
        <a:lstStyle/>
        <a:p>
          <a:pPr rtl="1"/>
          <a:endParaRPr lang="ar-KW"/>
        </a:p>
      </dgm:t>
    </dgm:pt>
    <dgm:pt modelId="{902EC0B2-8D0A-46F6-9A12-05E820EE595F}" type="pres">
      <dgm:prSet presAssocID="{82DD761C-E139-462E-9301-9F757D0A1C5C}" presName="hierChild5" presStyleCnt="0"/>
      <dgm:spPr/>
      <dgm:t>
        <a:bodyPr/>
        <a:lstStyle/>
        <a:p>
          <a:pPr rtl="1"/>
          <a:endParaRPr lang="ar-KW"/>
        </a:p>
      </dgm:t>
    </dgm:pt>
    <dgm:pt modelId="{511763A6-D6D5-4E79-A4C3-97D65DBAA700}" type="pres">
      <dgm:prSet presAssocID="{3A93B6D6-0638-4E54-97AB-4CF5E4F4B502}" presName="Name23" presStyleLbl="parChTrans1D4" presStyleIdx="18" presStyleCnt="19"/>
      <dgm:spPr/>
      <dgm:t>
        <a:bodyPr/>
        <a:lstStyle/>
        <a:p>
          <a:pPr rtl="1"/>
          <a:endParaRPr lang="ar-KW"/>
        </a:p>
      </dgm:t>
    </dgm:pt>
    <dgm:pt modelId="{E1BB1C21-21ED-4BD8-88C1-AA869D8FF45D}" type="pres">
      <dgm:prSet presAssocID="{44825361-B48B-42DB-8061-9AE5A94F5D88}" presName="hierRoot4" presStyleCnt="0"/>
      <dgm:spPr/>
      <dgm:t>
        <a:bodyPr/>
        <a:lstStyle/>
        <a:p>
          <a:pPr rtl="1"/>
          <a:endParaRPr lang="ar-KW"/>
        </a:p>
      </dgm:t>
    </dgm:pt>
    <dgm:pt modelId="{B0BB2B0B-694C-4785-A841-1D55941795D6}" type="pres">
      <dgm:prSet presAssocID="{44825361-B48B-42DB-8061-9AE5A94F5D88}" presName="composite4" presStyleCnt="0"/>
      <dgm:spPr/>
      <dgm:t>
        <a:bodyPr/>
        <a:lstStyle/>
        <a:p>
          <a:pPr rtl="1"/>
          <a:endParaRPr lang="ar-KW"/>
        </a:p>
      </dgm:t>
    </dgm:pt>
    <dgm:pt modelId="{24C9CC3E-4457-4050-9C7D-9852AD19E869}" type="pres">
      <dgm:prSet presAssocID="{44825361-B48B-42DB-8061-9AE5A94F5D88}" presName="background4" presStyleLbl="node4" presStyleIdx="18" presStyleCnt="19"/>
      <dgm:spPr>
        <a:solidFill>
          <a:schemeClr val="accent6"/>
        </a:solidFill>
      </dgm:spPr>
      <dgm:t>
        <a:bodyPr/>
        <a:lstStyle/>
        <a:p>
          <a:pPr rtl="1"/>
          <a:endParaRPr lang="ar-KW"/>
        </a:p>
      </dgm:t>
      <dgm:extLst/>
    </dgm:pt>
    <dgm:pt modelId="{5E93531A-8568-45D8-BCF2-2EEBA8B868A4}" type="pres">
      <dgm:prSet presAssocID="{44825361-B48B-42DB-8061-9AE5A94F5D88}" presName="text4" presStyleLbl="fgAcc4" presStyleIdx="18" presStyleCnt="19" custScaleX="503634" custScaleY="272627" custLinFactY="306645" custLinFactNeighborX="-83845" custLinFactNeighborY="400000">
        <dgm:presLayoutVars>
          <dgm:chPref val="3"/>
        </dgm:presLayoutVars>
      </dgm:prSet>
      <dgm:spPr/>
      <dgm:t>
        <a:bodyPr/>
        <a:lstStyle/>
        <a:p>
          <a:pPr rtl="1"/>
          <a:endParaRPr lang="ar-KW"/>
        </a:p>
      </dgm:t>
    </dgm:pt>
    <dgm:pt modelId="{2B1C6D32-CF84-4ED8-A22F-9157FE8C3CF7}" type="pres">
      <dgm:prSet presAssocID="{44825361-B48B-42DB-8061-9AE5A94F5D88}" presName="hierChild5" presStyleCnt="0"/>
      <dgm:spPr/>
      <dgm:t>
        <a:bodyPr/>
        <a:lstStyle/>
        <a:p>
          <a:pPr rtl="1"/>
          <a:endParaRPr lang="ar-KW"/>
        </a:p>
      </dgm:t>
    </dgm:pt>
  </dgm:ptLst>
  <dgm:cxnLst>
    <dgm:cxn modelId="{0E215095-1A49-4034-801C-D61C41C39A2F}" srcId="{970BF344-4E9F-4C30-B10E-40A7637FFD40}" destId="{64FFE23D-0255-4DE5-BB69-11B6F28DE87E}" srcOrd="0" destOrd="0" parTransId="{786A254E-2FF7-4F81-B6A1-0D025CEC12DB}" sibTransId="{1031501B-5261-4F5F-9880-A7F014C2F960}"/>
    <dgm:cxn modelId="{C1956AD7-77C2-4612-9A89-64048E035D21}" srcId="{E79132AE-E284-424E-8F9F-CA776F776AE7}" destId="{3853835F-8E70-4A1C-9D91-F73354CED1FF}" srcOrd="0" destOrd="0" parTransId="{63B325CC-A63C-4FAE-A5BA-3BE6204310B1}" sibTransId="{46AF70CA-F8BB-4F72-8D16-A86350B5A93D}"/>
    <dgm:cxn modelId="{7119C4E6-6CAF-45BF-A42A-238349C518E1}" type="presOf" srcId="{D0B352A1-61D5-4ADB-B367-701CF4B7A84A}" destId="{FB3E7EB1-ADE2-4730-96D7-F9EDF070445C}" srcOrd="0" destOrd="0" presId="urn:microsoft.com/office/officeart/2005/8/layout/hierarchy1"/>
    <dgm:cxn modelId="{8DC8746F-25F6-40CA-A787-913F3005B700}" type="presOf" srcId="{3A93B6D6-0638-4E54-97AB-4CF5E4F4B502}" destId="{511763A6-D6D5-4E79-A4C3-97D65DBAA700}" srcOrd="0" destOrd="0" presId="urn:microsoft.com/office/officeart/2005/8/layout/hierarchy1"/>
    <dgm:cxn modelId="{0C029376-E788-4ACD-9101-7225F753223A}" type="presOf" srcId="{AD6F17D7-C131-4FE3-A001-AEB7F85E6B46}" destId="{24D05189-B957-4D78-9888-B8C27AA1F522}" srcOrd="0" destOrd="0" presId="urn:microsoft.com/office/officeart/2005/8/layout/hierarchy1"/>
    <dgm:cxn modelId="{509270F7-D293-4B8B-AC49-CEB838CE2524}" type="presOf" srcId="{180B6BDA-B6BC-4E4C-A885-BD6EECBDE6B1}" destId="{4004F7E5-B818-48F1-9427-1819DA762A34}" srcOrd="0" destOrd="0" presId="urn:microsoft.com/office/officeart/2005/8/layout/hierarchy1"/>
    <dgm:cxn modelId="{A4D7B6D1-CC86-4C1E-9286-66BA44FBAE50}" type="presOf" srcId="{1761E355-16FC-4B60-897D-263427BC7C20}" destId="{5AE95C7E-C9EC-4EAC-906F-1608E2ECFC59}" srcOrd="0" destOrd="0" presId="urn:microsoft.com/office/officeart/2005/8/layout/hierarchy1"/>
    <dgm:cxn modelId="{79082565-BC1C-449E-AD7E-DEBD87833586}" type="presOf" srcId="{63B325CC-A63C-4FAE-A5BA-3BE6204310B1}" destId="{59204353-5873-45BA-8EAD-C5C0023886D9}" srcOrd="0" destOrd="0" presId="urn:microsoft.com/office/officeart/2005/8/layout/hierarchy1"/>
    <dgm:cxn modelId="{14C47EE9-A526-4B88-9F6A-E60656175D8E}" type="presOf" srcId="{0F561CB2-3C76-41B4-AC6C-8D82AA8E61B8}" destId="{FC93481C-0E8B-4729-BBE8-3549C13C816C}" srcOrd="0" destOrd="0" presId="urn:microsoft.com/office/officeart/2005/8/layout/hierarchy1"/>
    <dgm:cxn modelId="{A19015CD-7FC1-4058-B9DA-13A40C12EA83}" srcId="{F9D99222-5513-4198-A10C-EC01AA43AC9E}" destId="{0F561CB2-3C76-41B4-AC6C-8D82AA8E61B8}" srcOrd="0" destOrd="0" parTransId="{3E855CDC-F72C-4BFA-994B-075D688C5D1E}" sibTransId="{7534EF76-AC3B-4907-B403-4DC9640975F7}"/>
    <dgm:cxn modelId="{A9682EF0-F73A-436B-93FA-6EF663749F15}" type="presOf" srcId="{C09198A9-D130-4CED-BC4C-6F2BDD61AE5B}" destId="{509F735E-6E42-451B-BA48-BD6F16B9558F}" srcOrd="0" destOrd="0" presId="urn:microsoft.com/office/officeart/2005/8/layout/hierarchy1"/>
    <dgm:cxn modelId="{AB1EEAF7-5535-4BCA-9D65-3F78E72E35D3}" type="presOf" srcId="{C1300531-759F-4C1B-A0AA-30E7334E8710}" destId="{856A1DF7-23C9-4BEB-94CC-8889D2082AE6}" srcOrd="0" destOrd="0" presId="urn:microsoft.com/office/officeart/2005/8/layout/hierarchy1"/>
    <dgm:cxn modelId="{906F1279-490F-4414-A9DB-0E79EF88577C}" type="presOf" srcId="{ABE0D85A-CE83-45CA-9224-CF8E7F2ED987}" destId="{409CF912-4454-48DD-8D6B-211A5FF62BB8}" srcOrd="0" destOrd="0" presId="urn:microsoft.com/office/officeart/2005/8/layout/hierarchy1"/>
    <dgm:cxn modelId="{0406FDA3-ED54-4104-BB47-E7CB1FFBB9D1}" type="presOf" srcId="{81F0DE41-C81D-4E9D-A9D6-E0AEF590F614}" destId="{F7248A6C-AEA4-4649-BBE7-EC852D946960}" srcOrd="0" destOrd="0" presId="urn:microsoft.com/office/officeart/2005/8/layout/hierarchy1"/>
    <dgm:cxn modelId="{270167E1-CE90-49AC-A62E-BFD2092C2AA5}" type="presOf" srcId="{5C64CF4C-8EF0-41CA-9834-8C193BABDC63}" destId="{E412069A-28A5-41EB-8172-268D0AE4ACCB}" srcOrd="0" destOrd="0" presId="urn:microsoft.com/office/officeart/2005/8/layout/hierarchy1"/>
    <dgm:cxn modelId="{B7AB3026-48A3-46E0-9386-8B95D1199F3B}" type="presOf" srcId="{3853835F-8E70-4A1C-9D91-F73354CED1FF}" destId="{1F2423DC-BE2C-4E71-8FEC-873890C8DA40}" srcOrd="0" destOrd="0" presId="urn:microsoft.com/office/officeart/2005/8/layout/hierarchy1"/>
    <dgm:cxn modelId="{C8487DF7-614B-4726-98C0-8A53CE1310BB}" type="presOf" srcId="{51D2A11B-DCDB-4E74-9631-B1BFCE9BD898}" destId="{59423A61-81AD-4656-A688-511AEDABD65B}" srcOrd="0" destOrd="0" presId="urn:microsoft.com/office/officeart/2005/8/layout/hierarchy1"/>
    <dgm:cxn modelId="{5833B1FD-C946-4B0E-8150-0EB41FD908F7}" type="presOf" srcId="{4CAA4985-44CB-4BDA-BFCA-B842AB7CFF52}" destId="{BD96F506-15C1-4EF1-932E-3A743A9287A4}" srcOrd="0" destOrd="0" presId="urn:microsoft.com/office/officeart/2005/8/layout/hierarchy1"/>
    <dgm:cxn modelId="{9821ECF9-F380-4A59-ABC3-90FB5FDDE962}" type="presOf" srcId="{82DD761C-E139-462E-9301-9F757D0A1C5C}" destId="{71767C68-0B08-40DA-9F1B-4B07AB411380}" srcOrd="0" destOrd="0" presId="urn:microsoft.com/office/officeart/2005/8/layout/hierarchy1"/>
    <dgm:cxn modelId="{347B6BF8-2FF6-45BF-A525-84FB27D14285}" type="presOf" srcId="{E895C8E0-E16C-4D9E-9513-B552070F9B11}" destId="{C6D48C5A-5057-4FE7-829B-9EF872EA827B}" srcOrd="0" destOrd="0" presId="urn:microsoft.com/office/officeart/2005/8/layout/hierarchy1"/>
    <dgm:cxn modelId="{BEF7C3FA-385E-4912-AEFE-F9C184EFF444}" srcId="{27158764-202F-43FA-AE89-B1FCA91B5443}" destId="{406805F4-4EEF-43FB-80C4-1AADDC2B77BC}" srcOrd="1" destOrd="0" parTransId="{1761E355-16FC-4B60-897D-263427BC7C20}" sibTransId="{B7D167F9-FB0B-4736-8990-C1484FD8C560}"/>
    <dgm:cxn modelId="{C159C814-297C-4EA0-AB5F-353804E3AAAF}" srcId="{AFEEB6EA-CD6D-41E5-ADF0-6C5E283564E6}" destId="{51D2A11B-DCDB-4E74-9631-B1BFCE9BD898}" srcOrd="0" destOrd="0" parTransId="{AD6F17D7-C131-4FE3-A001-AEB7F85E6B46}" sibTransId="{3941526D-4F78-47E4-BAD5-5A9EEBA75207}"/>
    <dgm:cxn modelId="{714AE1E7-C6AA-4F3F-B687-D6C0BB5EA565}" srcId="{CDCA2616-E7E6-46CA-A790-507D15574171}" destId="{0EFAB0B7-4B8E-46B0-A457-C9212E4B75A6}" srcOrd="1" destOrd="0" parTransId="{C09198A9-D130-4CED-BC4C-6F2BDD61AE5B}" sibTransId="{99D15E4F-CD44-4E71-B3FD-884584DDDC97}"/>
    <dgm:cxn modelId="{82052F90-D8D9-4D02-BDE9-5DF1ED5F73DE}" type="presOf" srcId="{970BF344-4E9F-4C30-B10E-40A7637FFD40}" destId="{9261DA00-BCD8-41C7-9D1C-7EA4FB1513D4}" srcOrd="0" destOrd="0" presId="urn:microsoft.com/office/officeart/2005/8/layout/hierarchy1"/>
    <dgm:cxn modelId="{B6ED85F5-DD31-4193-8754-8830ACA469D5}" type="presOf" srcId="{27158764-202F-43FA-AE89-B1FCA91B5443}" destId="{E7002C48-2F10-44F0-A874-A650BEB3C72A}" srcOrd="0" destOrd="0" presId="urn:microsoft.com/office/officeart/2005/8/layout/hierarchy1"/>
    <dgm:cxn modelId="{70C48853-B932-4F33-A274-330DBA5532E9}" srcId="{E895C8E0-E16C-4D9E-9513-B552070F9B11}" destId="{4D29F8F9-00E4-443D-A00D-4B296C0FFC0F}" srcOrd="0" destOrd="0" parTransId="{6133C8B0-643D-4D28-A1AB-3EF73195B98E}" sibTransId="{3F2B08B1-AF0B-433C-87DC-8DEF93C64089}"/>
    <dgm:cxn modelId="{FD4E101B-9352-43EF-B6EF-48A0BBD7BD12}" type="presOf" srcId="{943E14FA-395E-4FD3-908C-99489A3B510B}" destId="{CD552E62-5736-4E39-93B5-07F6F7F3CDA5}" srcOrd="0" destOrd="0" presId="urn:microsoft.com/office/officeart/2005/8/layout/hierarchy1"/>
    <dgm:cxn modelId="{A6927701-CB15-427F-B2FD-9A8B6DE073C8}" type="presOf" srcId="{406805F4-4EEF-43FB-80C4-1AADDC2B77BC}" destId="{A4B2BA66-3996-4949-B029-4B6AE94553E3}" srcOrd="0" destOrd="0" presId="urn:microsoft.com/office/officeart/2005/8/layout/hierarchy1"/>
    <dgm:cxn modelId="{60E32124-4167-4068-9FCA-4239D9C8FC7E}" type="presOf" srcId="{CDCA2616-E7E6-46CA-A790-507D15574171}" destId="{A6EE497E-E63F-4E91-B1CD-71BA903BEFC6}" srcOrd="0" destOrd="0" presId="urn:microsoft.com/office/officeart/2005/8/layout/hierarchy1"/>
    <dgm:cxn modelId="{A6148BE9-8B39-4E5F-A1CC-320BCAF6D4C1}" srcId="{0EFAB0B7-4B8E-46B0-A457-C9212E4B75A6}" destId="{5F9E8DC9-4677-4C68-BD26-37A1FE21B890}" srcOrd="1" destOrd="0" parTransId="{FFE8FE3C-D1C5-4D22-A0BA-7FEBF13136DD}" sibTransId="{2F46C25E-C0D0-4190-8D13-F1232B05F5B0}"/>
    <dgm:cxn modelId="{990E803F-5F7E-4687-9575-AA104DF53817}" srcId="{27158764-202F-43FA-AE89-B1FCA91B5443}" destId="{180B6BDA-B6BC-4E4C-A885-BD6EECBDE6B1}" srcOrd="0" destOrd="0" parTransId="{497C3C5C-F99F-45B8-B19B-C5734BDE291D}" sibTransId="{0837C611-347A-4F63-8629-EDB3A427DDCF}"/>
    <dgm:cxn modelId="{739A32A3-F853-42A8-9638-F121502FAC8B}" srcId="{0EFAB0B7-4B8E-46B0-A457-C9212E4B75A6}" destId="{27158764-202F-43FA-AE89-B1FCA91B5443}" srcOrd="0" destOrd="0" parTransId="{4CAA4985-44CB-4BDA-BFCA-B842AB7CFF52}" sibTransId="{44D271E7-FA30-44DF-B59E-3DA04911E3DB}"/>
    <dgm:cxn modelId="{40C68F3A-8F9B-4F3D-A3B4-1186AA70D056}" type="presOf" srcId="{AFEEB6EA-CD6D-41E5-ADF0-6C5E283564E6}" destId="{59AC05C8-0BED-4FDB-B9D8-FC6E954A37CC}" srcOrd="0" destOrd="0" presId="urn:microsoft.com/office/officeart/2005/8/layout/hierarchy1"/>
    <dgm:cxn modelId="{B6C68CC0-30BC-4BBE-8E6F-5CC65269815F}" type="presOf" srcId="{5C7CCBBF-E0A5-40E3-927D-05BC9DE16D70}" destId="{D7EA09B0-81D8-4B31-A3C2-D6B00F5C8164}" srcOrd="0" destOrd="0" presId="urn:microsoft.com/office/officeart/2005/8/layout/hierarchy1"/>
    <dgm:cxn modelId="{E154E291-7C90-4F0D-8B35-E70D5BA971FC}" type="presOf" srcId="{F7408283-7F9E-4F23-A735-57D77F16B30A}" destId="{A0D8C572-2D22-4F66-A3DC-9E61DE15F7F1}" srcOrd="0" destOrd="0" presId="urn:microsoft.com/office/officeart/2005/8/layout/hierarchy1"/>
    <dgm:cxn modelId="{C3693ACF-BCB9-4CF6-BBBD-BC8D3ABA6758}" srcId="{8299A806-AC29-42A6-97D6-68E047D95578}" destId="{82DD761C-E139-462E-9301-9F757D0A1C5C}" srcOrd="1" destOrd="0" parTransId="{F7408283-7F9E-4F23-A735-57D77F16B30A}" sibTransId="{7C3EC856-A0EF-4793-ACE4-F72078279584}"/>
    <dgm:cxn modelId="{82681B6F-CF78-4835-9BBC-30A2CAE0B80B}" srcId="{5C64CF4C-8EF0-41CA-9834-8C193BABDC63}" destId="{CDCA2616-E7E6-46CA-A790-507D15574171}" srcOrd="0" destOrd="0" parTransId="{754F3920-4B15-41F4-A1D0-D97DDDB37C29}" sibTransId="{AE739AD1-14D3-4C92-95F5-180308187823}"/>
    <dgm:cxn modelId="{DB5E04A0-EFE2-4DF7-97BD-162D2F4D9A95}" type="presOf" srcId="{44825361-B48B-42DB-8061-9AE5A94F5D88}" destId="{5E93531A-8568-45D8-BCF2-2EEBA8B868A4}" srcOrd="0" destOrd="0" presId="urn:microsoft.com/office/officeart/2005/8/layout/hierarchy1"/>
    <dgm:cxn modelId="{A33A46A3-FD2B-4B90-9AD6-3C08BC1D8366}" type="presOf" srcId="{ADD306B0-2882-43EE-8E85-B1F4F86B1E81}" destId="{47FD8C28-EC95-4AB4-AEC3-BA7A92C706FF}" srcOrd="0" destOrd="0" presId="urn:microsoft.com/office/officeart/2005/8/layout/hierarchy1"/>
    <dgm:cxn modelId="{3C16F425-0449-4C96-8FAD-12EFAB773AF1}" srcId="{163172A3-8C89-49CC-B505-2FF4384B2BB3}" destId="{E5E6D168-7E2A-490E-A764-48691BDA1216}" srcOrd="0" destOrd="0" parTransId="{ABE0D85A-CE83-45CA-9224-CF8E7F2ED987}" sibTransId="{A7698247-4B1E-406C-BEBF-17E9DEDF41F7}"/>
    <dgm:cxn modelId="{60B4FB8D-69D4-43AA-86A5-4EDA8CC4C62A}" type="presOf" srcId="{5F9E8DC9-4677-4C68-BD26-37A1FE21B890}" destId="{FCF86712-22EF-47FB-B9BD-B0E89DFB0124}" srcOrd="0" destOrd="0" presId="urn:microsoft.com/office/officeart/2005/8/layout/hierarchy1"/>
    <dgm:cxn modelId="{3BA2AD77-4F31-4D4C-ABBA-937970B68AD0}" type="presOf" srcId="{FFE8FE3C-D1C5-4D22-A0BA-7FEBF13136DD}" destId="{D3E9CC0F-61AE-4C52-BDBE-0D1D69BA463C}" srcOrd="0" destOrd="0" presId="urn:microsoft.com/office/officeart/2005/8/layout/hierarchy1"/>
    <dgm:cxn modelId="{4D8F5FF4-C02C-4C30-87B6-4F0F23994D2C}" srcId="{E895C8E0-E16C-4D9E-9513-B552070F9B11}" destId="{7FAD8F40-3A0C-4DC1-A9F8-AA5178BD98B0}" srcOrd="1" destOrd="0" parTransId="{6AE59BCB-F7E1-4C2C-8F37-86CF03E074C2}" sibTransId="{713ABFFA-613E-41A4-A084-B28DA76993C1}"/>
    <dgm:cxn modelId="{33E0571B-24C2-4688-8F27-9E6AA6B658E5}" type="presOf" srcId="{7FAD8F40-3A0C-4DC1-A9F8-AA5178BD98B0}" destId="{B7412080-2E09-4B4B-BD8C-25AB879F608B}" srcOrd="0" destOrd="0" presId="urn:microsoft.com/office/officeart/2005/8/layout/hierarchy1"/>
    <dgm:cxn modelId="{93B6BB5C-399B-482A-A067-370E9A0A7608}" type="presOf" srcId="{0EFAB0B7-4B8E-46B0-A457-C9212E4B75A6}" destId="{F79EDE5E-8C23-460F-BD30-1A54DB3EED2F}" srcOrd="0" destOrd="0" presId="urn:microsoft.com/office/officeart/2005/8/layout/hierarchy1"/>
    <dgm:cxn modelId="{526CAA3E-DC93-438F-9EC3-0EB0977EBB7E}" srcId="{8299A806-AC29-42A6-97D6-68E047D95578}" destId="{163172A3-8C89-49CC-B505-2FF4384B2BB3}" srcOrd="0" destOrd="0" parTransId="{943E14FA-395E-4FD3-908C-99489A3B510B}" sibTransId="{2535886C-3357-4725-AFDB-A7D2A1239238}"/>
    <dgm:cxn modelId="{7792AC8B-510E-45C3-87F3-0438CA781C21}" type="presOf" srcId="{A45E6FA0-9586-4655-81B4-5C61132EC606}" destId="{D6CBD668-D3AB-44E4-A09D-F300FB090111}" srcOrd="0" destOrd="0" presId="urn:microsoft.com/office/officeart/2005/8/layout/hierarchy1"/>
    <dgm:cxn modelId="{51FB3447-5025-48A9-ADD7-2FB68702C1C5}" srcId="{82DD761C-E139-462E-9301-9F757D0A1C5C}" destId="{44825361-B48B-42DB-8061-9AE5A94F5D88}" srcOrd="0" destOrd="0" parTransId="{3A93B6D6-0638-4E54-97AB-4CF5E4F4B502}" sibTransId="{5B72322E-6166-4592-9984-90ED24B54669}"/>
    <dgm:cxn modelId="{1E7DDC16-2800-4AC0-B41F-A40640CFD2FC}" type="presOf" srcId="{497C3C5C-F99F-45B8-B19B-C5734BDE291D}" destId="{D5B2EF0E-6A12-4380-8108-75FDEF786D15}" srcOrd="0" destOrd="0" presId="urn:microsoft.com/office/officeart/2005/8/layout/hierarchy1"/>
    <dgm:cxn modelId="{80B041DE-1492-4EDB-89CD-444A7B035E98}" type="presOf" srcId="{786A254E-2FF7-4F81-B6A1-0D025CEC12DB}" destId="{E088017D-9EB2-4DDF-8AD0-93A85510DE87}" srcOrd="0" destOrd="0" presId="urn:microsoft.com/office/officeart/2005/8/layout/hierarchy1"/>
    <dgm:cxn modelId="{0DBE6FAD-311D-400D-BF55-132B43EC2826}" type="presOf" srcId="{64FFE23D-0255-4DE5-BB69-11B6F28DE87E}" destId="{AD304A79-EDEC-4179-987D-64942FFDCDA7}" srcOrd="0" destOrd="0" presId="urn:microsoft.com/office/officeart/2005/8/layout/hierarchy1"/>
    <dgm:cxn modelId="{69B8BA6D-B834-419B-816A-B5D91834E39C}" type="presOf" srcId="{F16072CF-2CA1-4574-A521-56655BA05E38}" destId="{8A0D4F34-E998-4E08-B9B3-AF8DC9F8DD05}" srcOrd="0" destOrd="0" presId="urn:microsoft.com/office/officeart/2005/8/layout/hierarchy1"/>
    <dgm:cxn modelId="{9101B032-B51A-4732-8106-88715650CAC5}" type="presOf" srcId="{3E855CDC-F72C-4BFA-994B-075D688C5D1E}" destId="{71C0FA30-07CC-4A60-B1AD-E190B1BFA559}" srcOrd="0" destOrd="0" presId="urn:microsoft.com/office/officeart/2005/8/layout/hierarchy1"/>
    <dgm:cxn modelId="{BA0378EB-C21B-4373-B720-CAE16A1262A4}" type="presOf" srcId="{CCB3B889-D055-49C3-8EF0-44E479F4F735}" destId="{5EC08F62-D1D3-4300-A8A2-AFA071347C1E}" srcOrd="0" destOrd="0" presId="urn:microsoft.com/office/officeart/2005/8/layout/hierarchy1"/>
    <dgm:cxn modelId="{2D6BDB9E-F0E6-49F3-9723-327EDD6C088C}" type="presOf" srcId="{6133C8B0-643D-4D28-A1AB-3EF73195B98E}" destId="{5976A1FC-D265-4215-AFEA-2B9D248B21CD}" srcOrd="0" destOrd="0" presId="urn:microsoft.com/office/officeart/2005/8/layout/hierarchy1"/>
    <dgm:cxn modelId="{BC7311BE-B6E7-4766-9582-30E84C2F9035}" type="presOf" srcId="{F9D99222-5513-4198-A10C-EC01AA43AC9E}" destId="{65461D8F-C1EE-4DE3-8A81-5F6335E5A366}" srcOrd="0" destOrd="0" presId="urn:microsoft.com/office/officeart/2005/8/layout/hierarchy1"/>
    <dgm:cxn modelId="{908871FD-F2BA-47C7-86FB-46A4F63976EA}" srcId="{7FAD8F40-3A0C-4DC1-A9F8-AA5178BD98B0}" destId="{E79132AE-E284-424E-8F9F-CA776F776AE7}" srcOrd="0" destOrd="0" parTransId="{A3378091-464E-473D-A756-610B85050745}" sibTransId="{333C8C2B-8973-4BD4-A2F0-E1D88970B29F}"/>
    <dgm:cxn modelId="{F23160E4-E1A0-45D6-8233-607989320E64}" srcId="{180B6BDA-B6BC-4E4C-A885-BD6EECBDE6B1}" destId="{CCB3B889-D055-49C3-8EF0-44E479F4F735}" srcOrd="0" destOrd="0" parTransId="{5C7CCBBF-E0A5-40E3-927D-05BC9DE16D70}" sibTransId="{6A6F49E6-9A39-4383-BF67-59B82D9E7E30}"/>
    <dgm:cxn modelId="{16DD3DD7-2B8F-4E0F-8E99-479A4351A90D}" type="presOf" srcId="{C037CDE4-8488-43C9-ABA2-0B132B18D6F8}" destId="{2B6DFA61-FF63-44BA-A0A2-D409EE59CA7A}" srcOrd="0" destOrd="0" presId="urn:microsoft.com/office/officeart/2005/8/layout/hierarchy1"/>
    <dgm:cxn modelId="{1BF77785-21A7-452B-B750-467B84C8A3FA}" type="presOf" srcId="{F09301B7-DFAE-455E-A6FA-048656E11130}" destId="{C3A9DE58-88D7-4963-B846-11FA3FF3FDD6}" srcOrd="0" destOrd="0" presId="urn:microsoft.com/office/officeart/2005/8/layout/hierarchy1"/>
    <dgm:cxn modelId="{EEFCD742-D55A-47B0-9FD2-10809892C6BE}" type="presOf" srcId="{CE06FBE3-BB04-498E-AC98-666E57714354}" destId="{B961C805-80E3-437E-8B93-0C30C64A1BD8}" srcOrd="0" destOrd="0" presId="urn:microsoft.com/office/officeart/2005/8/layout/hierarchy1"/>
    <dgm:cxn modelId="{13BDDDD8-11E8-49DE-A919-F29673ABBB45}" type="presOf" srcId="{8299A806-AC29-42A6-97D6-68E047D95578}" destId="{DA433799-13E3-4ED7-BB52-4CC17FC1A18E}" srcOrd="0" destOrd="0" presId="urn:microsoft.com/office/officeart/2005/8/layout/hierarchy1"/>
    <dgm:cxn modelId="{8738F2AD-B485-4A0B-9F46-DF01FCFE06B2}" srcId="{163172A3-8C89-49CC-B505-2FF4384B2BB3}" destId="{F9D99222-5513-4198-A10C-EC01AA43AC9E}" srcOrd="1" destOrd="0" parTransId="{CE06FBE3-BB04-498E-AC98-666E57714354}" sibTransId="{80976EB4-A604-4745-9436-7A7F2923F295}"/>
    <dgm:cxn modelId="{4BCD2FC7-6BE7-4387-A490-CE215DA71C17}" srcId="{406805F4-4EEF-43FB-80C4-1AADDC2B77BC}" destId="{D0B352A1-61D5-4ADB-B367-701CF4B7A84A}" srcOrd="0" destOrd="0" parTransId="{F16072CF-2CA1-4574-A521-56655BA05E38}" sibTransId="{4D335560-488B-458F-8F3B-EF65F8DE15CD}"/>
    <dgm:cxn modelId="{DD49C1CA-8E1E-4D2C-9681-90DB944E62E1}" type="presOf" srcId="{163172A3-8C89-49CC-B505-2FF4384B2BB3}" destId="{03BA8E25-A36C-4DA6-A593-C6DC2F504B48}" srcOrd="0" destOrd="0" presId="urn:microsoft.com/office/officeart/2005/8/layout/hierarchy1"/>
    <dgm:cxn modelId="{9639D723-9B5B-4065-A007-E0B159F239A1}" type="presOf" srcId="{E5E6D168-7E2A-490E-A764-48691BDA1216}" destId="{8D4D0E1C-9C3A-4FD3-ABCF-5DA6CB4F1926}" srcOrd="0" destOrd="0" presId="urn:microsoft.com/office/officeart/2005/8/layout/hierarchy1"/>
    <dgm:cxn modelId="{22FE6D09-1617-4448-A341-2227601E1727}" type="presOf" srcId="{A3378091-464E-473D-A756-610B85050745}" destId="{2994596A-0700-4C44-932E-3A1126D5484C}" srcOrd="0" destOrd="0" presId="urn:microsoft.com/office/officeart/2005/8/layout/hierarchy1"/>
    <dgm:cxn modelId="{95251F01-9120-43F2-B3DC-DE677A613ECF}" srcId="{4D29F8F9-00E4-443D-A00D-4B296C0FFC0F}" destId="{AFEEB6EA-CD6D-41E5-ADF0-6C5E283564E6}" srcOrd="0" destOrd="0" parTransId="{ADD306B0-2882-43EE-8E85-B1F4F86B1E81}" sibTransId="{B86E60D4-6139-43E8-948C-B020D523A8EA}"/>
    <dgm:cxn modelId="{CABA51BC-0C09-4E75-BFBA-DA866CD4AF28}" srcId="{CDCA2616-E7E6-46CA-A790-507D15574171}" destId="{970BF344-4E9F-4C30-B10E-40A7637FFD40}" srcOrd="0" destOrd="0" parTransId="{81F0DE41-C81D-4E9D-A9D6-E0AEF590F614}" sibTransId="{59E0BF9F-BCC3-48F8-BAA6-A9E219EC7D19}"/>
    <dgm:cxn modelId="{893943E5-5C12-4B87-AADF-F536C32FA123}" type="presOf" srcId="{6AE59BCB-F7E1-4C2C-8F37-86CF03E074C2}" destId="{E0A82551-6FB6-4847-8E0F-8858A7B429E3}" srcOrd="0" destOrd="0" presId="urn:microsoft.com/office/officeart/2005/8/layout/hierarchy1"/>
    <dgm:cxn modelId="{1A0EDA02-29BA-4857-9A38-BE8AAC012560}" type="presOf" srcId="{4D29F8F9-00E4-443D-A00D-4B296C0FFC0F}" destId="{D2AE7FE8-9E21-4A92-AAE1-4695544B6937}" srcOrd="0" destOrd="0" presId="urn:microsoft.com/office/officeart/2005/8/layout/hierarchy1"/>
    <dgm:cxn modelId="{B4731CA9-964C-44BC-B922-30E6FC75503F}" srcId="{E5E6D168-7E2A-490E-A764-48691BDA1216}" destId="{C037CDE4-8488-43C9-ABA2-0B132B18D6F8}" srcOrd="0" destOrd="0" parTransId="{A45E6FA0-9586-4655-81B4-5C61132EC606}" sibTransId="{B16F7593-6B24-48E2-A972-D3F3F31AD652}"/>
    <dgm:cxn modelId="{A465C0D1-FC84-496C-BD0C-658BCF0436EA}" srcId="{5F9E8DC9-4677-4C68-BD26-37A1FE21B890}" destId="{8299A806-AC29-42A6-97D6-68E047D95578}" srcOrd="1" destOrd="0" parTransId="{C1300531-759F-4C1B-A0AA-30E7334E8710}" sibTransId="{4B7C3AB9-3A8B-4A72-9300-F43B0D803CB1}"/>
    <dgm:cxn modelId="{B09AFCD3-5E06-41BB-BC8A-5428020875D4}" type="presOf" srcId="{E79132AE-E284-424E-8F9F-CA776F776AE7}" destId="{0F6C5EB3-7548-4C90-8CF2-5054A9101D97}" srcOrd="0" destOrd="0" presId="urn:microsoft.com/office/officeart/2005/8/layout/hierarchy1"/>
    <dgm:cxn modelId="{8A9493B9-6FBE-4E75-A17B-84F91D2E8798}" srcId="{5F9E8DC9-4677-4C68-BD26-37A1FE21B890}" destId="{E895C8E0-E16C-4D9E-9513-B552070F9B11}" srcOrd="0" destOrd="0" parTransId="{F09301B7-DFAE-455E-A6FA-048656E11130}" sibTransId="{629737F7-AA37-43C3-B49A-299A518D3C9E}"/>
    <dgm:cxn modelId="{8594DD23-E1F6-4D06-8B99-EC60B733E60F}" type="presParOf" srcId="{E412069A-28A5-41EB-8172-268D0AE4ACCB}" destId="{5ED449C9-EBC4-4420-BA89-868A7ED9519F}" srcOrd="0" destOrd="0" presId="urn:microsoft.com/office/officeart/2005/8/layout/hierarchy1"/>
    <dgm:cxn modelId="{13DA7942-70EC-44D5-B68D-C077053FC840}" type="presParOf" srcId="{5ED449C9-EBC4-4420-BA89-868A7ED9519F}" destId="{6FCD0D9D-C321-4E7E-833E-D05495BA026C}" srcOrd="0" destOrd="0" presId="urn:microsoft.com/office/officeart/2005/8/layout/hierarchy1"/>
    <dgm:cxn modelId="{0DAF772A-AB59-4860-A002-4E672B30583A}" type="presParOf" srcId="{6FCD0D9D-C321-4E7E-833E-D05495BA026C}" destId="{035A13BA-8415-4B06-BBEB-5C3C1A9FCBFD}" srcOrd="0" destOrd="0" presId="urn:microsoft.com/office/officeart/2005/8/layout/hierarchy1"/>
    <dgm:cxn modelId="{CFA7CB5F-7DAB-4D3C-8DEE-E335309FABAA}" type="presParOf" srcId="{6FCD0D9D-C321-4E7E-833E-D05495BA026C}" destId="{A6EE497E-E63F-4E91-B1CD-71BA903BEFC6}" srcOrd="1" destOrd="0" presId="urn:microsoft.com/office/officeart/2005/8/layout/hierarchy1"/>
    <dgm:cxn modelId="{3EEA748B-D681-4959-BED1-247932FDFBAD}" type="presParOf" srcId="{5ED449C9-EBC4-4420-BA89-868A7ED9519F}" destId="{91D829D4-3971-4FA2-A3D2-9C9B3C42231A}" srcOrd="1" destOrd="0" presId="urn:microsoft.com/office/officeart/2005/8/layout/hierarchy1"/>
    <dgm:cxn modelId="{D1E73670-9A09-4F19-AA89-A29C2538219A}" type="presParOf" srcId="{91D829D4-3971-4FA2-A3D2-9C9B3C42231A}" destId="{F7248A6C-AEA4-4649-BBE7-EC852D946960}" srcOrd="0" destOrd="0" presId="urn:microsoft.com/office/officeart/2005/8/layout/hierarchy1"/>
    <dgm:cxn modelId="{9FBA128E-6DEE-4EFA-A191-C6DB4B06324F}" type="presParOf" srcId="{91D829D4-3971-4FA2-A3D2-9C9B3C42231A}" destId="{343D237B-F080-4883-91CC-50209EF62FA0}" srcOrd="1" destOrd="0" presId="urn:microsoft.com/office/officeart/2005/8/layout/hierarchy1"/>
    <dgm:cxn modelId="{68EE604A-D9EC-482F-9694-2E7B394770EE}" type="presParOf" srcId="{343D237B-F080-4883-91CC-50209EF62FA0}" destId="{72F90C76-A2AB-4ED0-8694-39375528CB6B}" srcOrd="0" destOrd="0" presId="urn:microsoft.com/office/officeart/2005/8/layout/hierarchy1"/>
    <dgm:cxn modelId="{A876778A-826C-4713-87D7-86CF269AF2B6}" type="presParOf" srcId="{72F90C76-A2AB-4ED0-8694-39375528CB6B}" destId="{53CC6150-5D88-4D41-8327-778FBBC7881B}" srcOrd="0" destOrd="0" presId="urn:microsoft.com/office/officeart/2005/8/layout/hierarchy1"/>
    <dgm:cxn modelId="{74F5BBDB-1C1B-4AA5-88E3-2DF1FD6BC8E8}" type="presParOf" srcId="{72F90C76-A2AB-4ED0-8694-39375528CB6B}" destId="{9261DA00-BCD8-41C7-9D1C-7EA4FB1513D4}" srcOrd="1" destOrd="0" presId="urn:microsoft.com/office/officeart/2005/8/layout/hierarchy1"/>
    <dgm:cxn modelId="{C5B29953-980B-408C-858E-11B1B27F0D89}" type="presParOf" srcId="{343D237B-F080-4883-91CC-50209EF62FA0}" destId="{FEE2502C-3571-4F7F-ACC0-F55CDD834D49}" srcOrd="1" destOrd="0" presId="urn:microsoft.com/office/officeart/2005/8/layout/hierarchy1"/>
    <dgm:cxn modelId="{BC40B701-FDE1-404B-8FC7-79361E78710C}" type="presParOf" srcId="{FEE2502C-3571-4F7F-ACC0-F55CDD834D49}" destId="{E088017D-9EB2-4DDF-8AD0-93A85510DE87}" srcOrd="0" destOrd="0" presId="urn:microsoft.com/office/officeart/2005/8/layout/hierarchy1"/>
    <dgm:cxn modelId="{302C0FA7-FDA3-4C6E-99DD-57F3BB0490CE}" type="presParOf" srcId="{FEE2502C-3571-4F7F-ACC0-F55CDD834D49}" destId="{5570799A-ACA5-418F-9165-0040AAD3C6A0}" srcOrd="1" destOrd="0" presId="urn:microsoft.com/office/officeart/2005/8/layout/hierarchy1"/>
    <dgm:cxn modelId="{8D05C9A2-D9B1-4E0B-AD48-F29A2AD4D330}" type="presParOf" srcId="{5570799A-ACA5-418F-9165-0040AAD3C6A0}" destId="{4E401AC4-4CBB-4F78-A3F7-1ED705A0B894}" srcOrd="0" destOrd="0" presId="urn:microsoft.com/office/officeart/2005/8/layout/hierarchy1"/>
    <dgm:cxn modelId="{EDC7BA10-9AAC-49C7-A673-D7E6D04D973E}" type="presParOf" srcId="{4E401AC4-4CBB-4F78-A3F7-1ED705A0B894}" destId="{FB06F026-BB32-4FBB-A730-C97B5CB030BB}" srcOrd="0" destOrd="0" presId="urn:microsoft.com/office/officeart/2005/8/layout/hierarchy1"/>
    <dgm:cxn modelId="{F398EC2E-7126-4472-BB0C-C5696E349103}" type="presParOf" srcId="{4E401AC4-4CBB-4F78-A3F7-1ED705A0B894}" destId="{AD304A79-EDEC-4179-987D-64942FFDCDA7}" srcOrd="1" destOrd="0" presId="urn:microsoft.com/office/officeart/2005/8/layout/hierarchy1"/>
    <dgm:cxn modelId="{AAA1640A-7008-412E-9D74-66B7249887F5}" type="presParOf" srcId="{5570799A-ACA5-418F-9165-0040AAD3C6A0}" destId="{461B9704-E73E-4FC4-AF02-D8102575C1D2}" srcOrd="1" destOrd="0" presId="urn:microsoft.com/office/officeart/2005/8/layout/hierarchy1"/>
    <dgm:cxn modelId="{06A90317-7C2A-418B-8AAB-747A364BFAD6}" type="presParOf" srcId="{91D829D4-3971-4FA2-A3D2-9C9B3C42231A}" destId="{509F735E-6E42-451B-BA48-BD6F16B9558F}" srcOrd="2" destOrd="0" presId="urn:microsoft.com/office/officeart/2005/8/layout/hierarchy1"/>
    <dgm:cxn modelId="{F8449EF4-DC8A-45A7-836D-DCB998424812}" type="presParOf" srcId="{91D829D4-3971-4FA2-A3D2-9C9B3C42231A}" destId="{31F8BED3-2064-468F-A11D-4D09A5754469}" srcOrd="3" destOrd="0" presId="urn:microsoft.com/office/officeart/2005/8/layout/hierarchy1"/>
    <dgm:cxn modelId="{DF780D1C-5265-4E83-AEBE-B6E1E1934B2C}" type="presParOf" srcId="{31F8BED3-2064-468F-A11D-4D09A5754469}" destId="{DC518D35-CF70-4796-A999-6BACFBC8C1E5}" srcOrd="0" destOrd="0" presId="urn:microsoft.com/office/officeart/2005/8/layout/hierarchy1"/>
    <dgm:cxn modelId="{95AF0641-6A3C-4C84-8BA2-1EB3E716C9AE}" type="presParOf" srcId="{DC518D35-CF70-4796-A999-6BACFBC8C1E5}" destId="{7C6AABCF-8A6F-4836-BD79-CEA4906F946B}" srcOrd="0" destOrd="0" presId="urn:microsoft.com/office/officeart/2005/8/layout/hierarchy1"/>
    <dgm:cxn modelId="{9BFF8187-3CA1-4596-A26F-F0DC58E5F532}" type="presParOf" srcId="{DC518D35-CF70-4796-A999-6BACFBC8C1E5}" destId="{F79EDE5E-8C23-460F-BD30-1A54DB3EED2F}" srcOrd="1" destOrd="0" presId="urn:microsoft.com/office/officeart/2005/8/layout/hierarchy1"/>
    <dgm:cxn modelId="{B0C2500E-C593-4DCB-B99C-385739442B49}" type="presParOf" srcId="{31F8BED3-2064-468F-A11D-4D09A5754469}" destId="{48939279-BDF7-4C1F-BB55-A7C869CE3FC8}" srcOrd="1" destOrd="0" presId="urn:microsoft.com/office/officeart/2005/8/layout/hierarchy1"/>
    <dgm:cxn modelId="{3598B8C1-6AD9-4AA7-BD39-F74224D63E2E}" type="presParOf" srcId="{48939279-BDF7-4C1F-BB55-A7C869CE3FC8}" destId="{BD96F506-15C1-4EF1-932E-3A743A9287A4}" srcOrd="0" destOrd="0" presId="urn:microsoft.com/office/officeart/2005/8/layout/hierarchy1"/>
    <dgm:cxn modelId="{FA0C0454-0821-42AF-901B-828ABC6585F7}" type="presParOf" srcId="{48939279-BDF7-4C1F-BB55-A7C869CE3FC8}" destId="{0C566697-8C14-4FB3-9E6D-99F9FB9AF984}" srcOrd="1" destOrd="0" presId="urn:microsoft.com/office/officeart/2005/8/layout/hierarchy1"/>
    <dgm:cxn modelId="{AA62EF94-488D-4CE2-BC60-A7D0CEB6FB86}" type="presParOf" srcId="{0C566697-8C14-4FB3-9E6D-99F9FB9AF984}" destId="{E6578F8A-6995-4839-8902-763019B36543}" srcOrd="0" destOrd="0" presId="urn:microsoft.com/office/officeart/2005/8/layout/hierarchy1"/>
    <dgm:cxn modelId="{C654DF67-F6C7-46B6-870C-471D3F3A1BEC}" type="presParOf" srcId="{E6578F8A-6995-4839-8902-763019B36543}" destId="{ACF497B4-E9A3-4598-AE00-8E5368219EFB}" srcOrd="0" destOrd="0" presId="urn:microsoft.com/office/officeart/2005/8/layout/hierarchy1"/>
    <dgm:cxn modelId="{A5EDFB0F-01E1-452B-927A-9C144B3BEA23}" type="presParOf" srcId="{E6578F8A-6995-4839-8902-763019B36543}" destId="{E7002C48-2F10-44F0-A874-A650BEB3C72A}" srcOrd="1" destOrd="0" presId="urn:microsoft.com/office/officeart/2005/8/layout/hierarchy1"/>
    <dgm:cxn modelId="{E5CDA4D6-3530-40FD-9AD2-21181C72992C}" type="presParOf" srcId="{0C566697-8C14-4FB3-9E6D-99F9FB9AF984}" destId="{9D237070-3DD8-43C5-8D36-83F2297021EA}" srcOrd="1" destOrd="0" presId="urn:microsoft.com/office/officeart/2005/8/layout/hierarchy1"/>
    <dgm:cxn modelId="{AC932E30-0942-4531-9CED-FCAAF17D85B9}" type="presParOf" srcId="{9D237070-3DD8-43C5-8D36-83F2297021EA}" destId="{D5B2EF0E-6A12-4380-8108-75FDEF786D15}" srcOrd="0" destOrd="0" presId="urn:microsoft.com/office/officeart/2005/8/layout/hierarchy1"/>
    <dgm:cxn modelId="{382DCCAF-222C-4407-9C18-380C6E70A3B2}" type="presParOf" srcId="{9D237070-3DD8-43C5-8D36-83F2297021EA}" destId="{9AD8D3DC-6126-4C5B-97B4-EF7EDE623483}" srcOrd="1" destOrd="0" presId="urn:microsoft.com/office/officeart/2005/8/layout/hierarchy1"/>
    <dgm:cxn modelId="{C268C9B7-D9AF-4B9E-8186-F15BD37E13EE}" type="presParOf" srcId="{9AD8D3DC-6126-4C5B-97B4-EF7EDE623483}" destId="{A97E4B20-781E-4640-B507-B8596E28AE6B}" srcOrd="0" destOrd="0" presId="urn:microsoft.com/office/officeart/2005/8/layout/hierarchy1"/>
    <dgm:cxn modelId="{0E63A599-810E-455B-833B-9FCD170D4F1B}" type="presParOf" srcId="{A97E4B20-781E-4640-B507-B8596E28AE6B}" destId="{5D26D352-1358-46BF-A63A-22848181E44A}" srcOrd="0" destOrd="0" presId="urn:microsoft.com/office/officeart/2005/8/layout/hierarchy1"/>
    <dgm:cxn modelId="{458E21E1-4B2C-4466-AF99-27CC0B56E6AB}" type="presParOf" srcId="{A97E4B20-781E-4640-B507-B8596E28AE6B}" destId="{4004F7E5-B818-48F1-9427-1819DA762A34}" srcOrd="1" destOrd="0" presId="urn:microsoft.com/office/officeart/2005/8/layout/hierarchy1"/>
    <dgm:cxn modelId="{3D535A9E-00C4-49E6-9F6A-8CA2CCA9F628}" type="presParOf" srcId="{9AD8D3DC-6126-4C5B-97B4-EF7EDE623483}" destId="{979C49EB-2CCC-4684-8BE7-074A24594B05}" srcOrd="1" destOrd="0" presId="urn:microsoft.com/office/officeart/2005/8/layout/hierarchy1"/>
    <dgm:cxn modelId="{74D3A8AD-B8E1-4AE5-A0F8-B5BFBDC7BD04}" type="presParOf" srcId="{979C49EB-2CCC-4684-8BE7-074A24594B05}" destId="{D7EA09B0-81D8-4B31-A3C2-D6B00F5C8164}" srcOrd="0" destOrd="0" presId="urn:microsoft.com/office/officeart/2005/8/layout/hierarchy1"/>
    <dgm:cxn modelId="{1D00925E-B707-467A-AC27-518BAD9377FE}" type="presParOf" srcId="{979C49EB-2CCC-4684-8BE7-074A24594B05}" destId="{77DB2742-5016-46F7-9BA0-FD54401FB42D}" srcOrd="1" destOrd="0" presId="urn:microsoft.com/office/officeart/2005/8/layout/hierarchy1"/>
    <dgm:cxn modelId="{CED7F79A-3394-4F85-A6D0-0CF49D84EE67}" type="presParOf" srcId="{77DB2742-5016-46F7-9BA0-FD54401FB42D}" destId="{C9C83628-510F-4A53-A9A0-966B437D9821}" srcOrd="0" destOrd="0" presId="urn:microsoft.com/office/officeart/2005/8/layout/hierarchy1"/>
    <dgm:cxn modelId="{295FFD37-FF62-4150-B41F-824F5C91937F}" type="presParOf" srcId="{C9C83628-510F-4A53-A9A0-966B437D9821}" destId="{40AE493B-E886-4966-A2D9-CFA1785D96DE}" srcOrd="0" destOrd="0" presId="urn:microsoft.com/office/officeart/2005/8/layout/hierarchy1"/>
    <dgm:cxn modelId="{449E30C0-268A-46C2-A10F-7D63EC9AA686}" type="presParOf" srcId="{C9C83628-510F-4A53-A9A0-966B437D9821}" destId="{5EC08F62-D1D3-4300-A8A2-AFA071347C1E}" srcOrd="1" destOrd="0" presId="urn:microsoft.com/office/officeart/2005/8/layout/hierarchy1"/>
    <dgm:cxn modelId="{CF6BCBC0-2C78-46F4-8B78-617446216187}" type="presParOf" srcId="{77DB2742-5016-46F7-9BA0-FD54401FB42D}" destId="{6D34CE27-114E-42E0-A9EE-A396BEEC403E}" srcOrd="1" destOrd="0" presId="urn:microsoft.com/office/officeart/2005/8/layout/hierarchy1"/>
    <dgm:cxn modelId="{604CD552-1F48-4E20-8AC3-1E36EAF59329}" type="presParOf" srcId="{9D237070-3DD8-43C5-8D36-83F2297021EA}" destId="{5AE95C7E-C9EC-4EAC-906F-1608E2ECFC59}" srcOrd="2" destOrd="0" presId="urn:microsoft.com/office/officeart/2005/8/layout/hierarchy1"/>
    <dgm:cxn modelId="{00969741-1181-4ABA-BC52-1A769DCBAED0}" type="presParOf" srcId="{9D237070-3DD8-43C5-8D36-83F2297021EA}" destId="{B72D9980-D331-4E72-AC1A-FF07E4D4D213}" srcOrd="3" destOrd="0" presId="urn:microsoft.com/office/officeart/2005/8/layout/hierarchy1"/>
    <dgm:cxn modelId="{FB3C5858-9ED5-434C-B391-7DE26C365D0E}" type="presParOf" srcId="{B72D9980-D331-4E72-AC1A-FF07E4D4D213}" destId="{C07AAFB0-8A57-4600-91D6-C414E24883DA}" srcOrd="0" destOrd="0" presId="urn:microsoft.com/office/officeart/2005/8/layout/hierarchy1"/>
    <dgm:cxn modelId="{AE9C838A-8928-4390-902C-25D1C99D0D34}" type="presParOf" srcId="{C07AAFB0-8A57-4600-91D6-C414E24883DA}" destId="{A08EA897-BB6D-4836-AA9C-8D9EF1360E69}" srcOrd="0" destOrd="0" presId="urn:microsoft.com/office/officeart/2005/8/layout/hierarchy1"/>
    <dgm:cxn modelId="{BFD1772E-2690-4D57-8BC7-6FC4AE5561C3}" type="presParOf" srcId="{C07AAFB0-8A57-4600-91D6-C414E24883DA}" destId="{A4B2BA66-3996-4949-B029-4B6AE94553E3}" srcOrd="1" destOrd="0" presId="urn:microsoft.com/office/officeart/2005/8/layout/hierarchy1"/>
    <dgm:cxn modelId="{50F892F8-8992-4346-B82B-3E2A9525BB4C}" type="presParOf" srcId="{B72D9980-D331-4E72-AC1A-FF07E4D4D213}" destId="{BCF93166-2B11-4051-9990-6FE66836ED38}" srcOrd="1" destOrd="0" presId="urn:microsoft.com/office/officeart/2005/8/layout/hierarchy1"/>
    <dgm:cxn modelId="{BED3A6DC-AEFC-4138-9A45-AF60D75E42AA}" type="presParOf" srcId="{BCF93166-2B11-4051-9990-6FE66836ED38}" destId="{8A0D4F34-E998-4E08-B9B3-AF8DC9F8DD05}" srcOrd="0" destOrd="0" presId="urn:microsoft.com/office/officeart/2005/8/layout/hierarchy1"/>
    <dgm:cxn modelId="{6FF3D620-A48E-493C-BC0A-90733DCFE94B}" type="presParOf" srcId="{BCF93166-2B11-4051-9990-6FE66836ED38}" destId="{BE01850C-E033-41EB-ACFB-42D14BF4648A}" srcOrd="1" destOrd="0" presId="urn:microsoft.com/office/officeart/2005/8/layout/hierarchy1"/>
    <dgm:cxn modelId="{AD00C213-2B00-4EB3-A78C-7EF8FCEFC39B}" type="presParOf" srcId="{BE01850C-E033-41EB-ACFB-42D14BF4648A}" destId="{5A76A0A0-2B44-4077-909C-9ACB90B1B1AE}" srcOrd="0" destOrd="0" presId="urn:microsoft.com/office/officeart/2005/8/layout/hierarchy1"/>
    <dgm:cxn modelId="{99BD97C6-75E4-41F4-9239-DD1D559CEE93}" type="presParOf" srcId="{5A76A0A0-2B44-4077-909C-9ACB90B1B1AE}" destId="{36DED5BC-D7FC-4ADB-8ABE-244F24F03FFE}" srcOrd="0" destOrd="0" presId="urn:microsoft.com/office/officeart/2005/8/layout/hierarchy1"/>
    <dgm:cxn modelId="{210F2ABE-E7C0-469C-8CB2-1E3E406E0079}" type="presParOf" srcId="{5A76A0A0-2B44-4077-909C-9ACB90B1B1AE}" destId="{FB3E7EB1-ADE2-4730-96D7-F9EDF070445C}" srcOrd="1" destOrd="0" presId="urn:microsoft.com/office/officeart/2005/8/layout/hierarchy1"/>
    <dgm:cxn modelId="{86161D1B-AFCA-4450-BC6C-5439D189873B}" type="presParOf" srcId="{BE01850C-E033-41EB-ACFB-42D14BF4648A}" destId="{E7BFC6B9-A152-4D7C-AA45-1E66F5302DED}" srcOrd="1" destOrd="0" presId="urn:microsoft.com/office/officeart/2005/8/layout/hierarchy1"/>
    <dgm:cxn modelId="{3F9613D6-6BB7-4EC0-8BF6-C21221F493F3}" type="presParOf" srcId="{48939279-BDF7-4C1F-BB55-A7C869CE3FC8}" destId="{D3E9CC0F-61AE-4C52-BDBE-0D1D69BA463C}" srcOrd="2" destOrd="0" presId="urn:microsoft.com/office/officeart/2005/8/layout/hierarchy1"/>
    <dgm:cxn modelId="{BC0DD692-DB47-4FF3-B66D-3974DFEC767B}" type="presParOf" srcId="{48939279-BDF7-4C1F-BB55-A7C869CE3FC8}" destId="{E3D0C358-40A2-42FC-88F3-5423C561BCA3}" srcOrd="3" destOrd="0" presId="urn:microsoft.com/office/officeart/2005/8/layout/hierarchy1"/>
    <dgm:cxn modelId="{81EE3495-DC7F-4B7C-B630-EAA0A2CF0B78}" type="presParOf" srcId="{E3D0C358-40A2-42FC-88F3-5423C561BCA3}" destId="{BF7D4451-3E52-4089-BC00-D94E8016CDAC}" srcOrd="0" destOrd="0" presId="urn:microsoft.com/office/officeart/2005/8/layout/hierarchy1"/>
    <dgm:cxn modelId="{4A5B71A2-82A8-4996-8AF1-218FABBFFAA9}" type="presParOf" srcId="{BF7D4451-3E52-4089-BC00-D94E8016CDAC}" destId="{F3E4E354-7889-44D9-AAA2-87D12DDDF433}" srcOrd="0" destOrd="0" presId="urn:microsoft.com/office/officeart/2005/8/layout/hierarchy1"/>
    <dgm:cxn modelId="{3788788F-217C-4BEB-A9B9-F99157200437}" type="presParOf" srcId="{BF7D4451-3E52-4089-BC00-D94E8016CDAC}" destId="{FCF86712-22EF-47FB-B9BD-B0E89DFB0124}" srcOrd="1" destOrd="0" presId="urn:microsoft.com/office/officeart/2005/8/layout/hierarchy1"/>
    <dgm:cxn modelId="{D1962164-0F07-4229-8FA0-6D7CA024860A}" type="presParOf" srcId="{E3D0C358-40A2-42FC-88F3-5423C561BCA3}" destId="{7E64EB1A-8B5F-4B08-A8CB-B1C04721CCAB}" srcOrd="1" destOrd="0" presId="urn:microsoft.com/office/officeart/2005/8/layout/hierarchy1"/>
    <dgm:cxn modelId="{F259BE00-2011-4897-9775-418A7E141019}" type="presParOf" srcId="{7E64EB1A-8B5F-4B08-A8CB-B1C04721CCAB}" destId="{C3A9DE58-88D7-4963-B846-11FA3FF3FDD6}" srcOrd="0" destOrd="0" presId="urn:microsoft.com/office/officeart/2005/8/layout/hierarchy1"/>
    <dgm:cxn modelId="{7BF5D577-0AD7-4D08-813F-E3C7E1C763B6}" type="presParOf" srcId="{7E64EB1A-8B5F-4B08-A8CB-B1C04721CCAB}" destId="{3B004D01-C499-4A59-ABF7-A3A64AD3CA9D}" srcOrd="1" destOrd="0" presId="urn:microsoft.com/office/officeart/2005/8/layout/hierarchy1"/>
    <dgm:cxn modelId="{0AC255C1-B008-4ADE-8087-EE033D1699FF}" type="presParOf" srcId="{3B004D01-C499-4A59-ABF7-A3A64AD3CA9D}" destId="{238957B5-45DE-406C-9EDB-EBBA0DD3783A}" srcOrd="0" destOrd="0" presId="urn:microsoft.com/office/officeart/2005/8/layout/hierarchy1"/>
    <dgm:cxn modelId="{464BCB6F-8B57-4C85-8089-38EED5C190F0}" type="presParOf" srcId="{238957B5-45DE-406C-9EDB-EBBA0DD3783A}" destId="{101C3B0C-BE23-4EF8-9748-C1F4ACFB00A1}" srcOrd="0" destOrd="0" presId="urn:microsoft.com/office/officeart/2005/8/layout/hierarchy1"/>
    <dgm:cxn modelId="{2DE177E4-F8FC-4241-AA76-F86DC7D725ED}" type="presParOf" srcId="{238957B5-45DE-406C-9EDB-EBBA0DD3783A}" destId="{C6D48C5A-5057-4FE7-829B-9EF872EA827B}" srcOrd="1" destOrd="0" presId="urn:microsoft.com/office/officeart/2005/8/layout/hierarchy1"/>
    <dgm:cxn modelId="{BA2DDF7C-3904-4BA4-A6A2-B2393BA239B8}" type="presParOf" srcId="{3B004D01-C499-4A59-ABF7-A3A64AD3CA9D}" destId="{29C30BEE-579B-4148-9812-EB51F97E92E9}" srcOrd="1" destOrd="0" presId="urn:microsoft.com/office/officeart/2005/8/layout/hierarchy1"/>
    <dgm:cxn modelId="{77272997-A6BE-4B39-952E-D595CAEEB98E}" type="presParOf" srcId="{29C30BEE-579B-4148-9812-EB51F97E92E9}" destId="{5976A1FC-D265-4215-AFEA-2B9D248B21CD}" srcOrd="0" destOrd="0" presId="urn:microsoft.com/office/officeart/2005/8/layout/hierarchy1"/>
    <dgm:cxn modelId="{44B7EB37-5C6F-4C38-888D-869162C5FEF9}" type="presParOf" srcId="{29C30BEE-579B-4148-9812-EB51F97E92E9}" destId="{C6FD2538-FB77-4D65-8ABE-FD60D063F45C}" srcOrd="1" destOrd="0" presId="urn:microsoft.com/office/officeart/2005/8/layout/hierarchy1"/>
    <dgm:cxn modelId="{23B7770E-174D-439B-8448-3039F86C3729}" type="presParOf" srcId="{C6FD2538-FB77-4D65-8ABE-FD60D063F45C}" destId="{181F5ACA-82AF-4E2D-B78F-4240EBB62D82}" srcOrd="0" destOrd="0" presId="urn:microsoft.com/office/officeart/2005/8/layout/hierarchy1"/>
    <dgm:cxn modelId="{C0DC5AFC-28F6-4F93-821F-2C36235D57F3}" type="presParOf" srcId="{181F5ACA-82AF-4E2D-B78F-4240EBB62D82}" destId="{C3AC9364-C6B1-401B-894C-51AB78A89C57}" srcOrd="0" destOrd="0" presId="urn:microsoft.com/office/officeart/2005/8/layout/hierarchy1"/>
    <dgm:cxn modelId="{379B2FB0-50FC-4B52-8C4A-E68707FC6610}" type="presParOf" srcId="{181F5ACA-82AF-4E2D-B78F-4240EBB62D82}" destId="{D2AE7FE8-9E21-4A92-AAE1-4695544B6937}" srcOrd="1" destOrd="0" presId="urn:microsoft.com/office/officeart/2005/8/layout/hierarchy1"/>
    <dgm:cxn modelId="{5ED5E926-249B-4056-BC8D-45DB7698E8DA}" type="presParOf" srcId="{C6FD2538-FB77-4D65-8ABE-FD60D063F45C}" destId="{EEA20DFF-19DE-4C04-BAD3-ACE0D8D8C63C}" srcOrd="1" destOrd="0" presId="urn:microsoft.com/office/officeart/2005/8/layout/hierarchy1"/>
    <dgm:cxn modelId="{F0CB529F-9201-4159-8312-E2CDF799DCC6}" type="presParOf" srcId="{EEA20DFF-19DE-4C04-BAD3-ACE0D8D8C63C}" destId="{47FD8C28-EC95-4AB4-AEC3-BA7A92C706FF}" srcOrd="0" destOrd="0" presId="urn:microsoft.com/office/officeart/2005/8/layout/hierarchy1"/>
    <dgm:cxn modelId="{BEEEA862-A0A0-4021-B668-10BA0D774683}" type="presParOf" srcId="{EEA20DFF-19DE-4C04-BAD3-ACE0D8D8C63C}" destId="{32FA4384-C235-4E82-A182-E4D836A5EA14}" srcOrd="1" destOrd="0" presId="urn:microsoft.com/office/officeart/2005/8/layout/hierarchy1"/>
    <dgm:cxn modelId="{C82F4220-CE78-4736-9489-3F26012B3C59}" type="presParOf" srcId="{32FA4384-C235-4E82-A182-E4D836A5EA14}" destId="{3F8283CF-49E4-45A5-9B18-40B286D98B59}" srcOrd="0" destOrd="0" presId="urn:microsoft.com/office/officeart/2005/8/layout/hierarchy1"/>
    <dgm:cxn modelId="{072655A8-D67C-471B-9FF8-7695073BBCF0}" type="presParOf" srcId="{3F8283CF-49E4-45A5-9B18-40B286D98B59}" destId="{90497112-1524-4BA3-A503-59179AD15AED}" srcOrd="0" destOrd="0" presId="urn:microsoft.com/office/officeart/2005/8/layout/hierarchy1"/>
    <dgm:cxn modelId="{FAE16AFF-3A7E-4C34-9452-5752AACF8FF8}" type="presParOf" srcId="{3F8283CF-49E4-45A5-9B18-40B286D98B59}" destId="{59AC05C8-0BED-4FDB-B9D8-FC6E954A37CC}" srcOrd="1" destOrd="0" presId="urn:microsoft.com/office/officeart/2005/8/layout/hierarchy1"/>
    <dgm:cxn modelId="{CCA75A98-058F-4ECE-A537-76814D9DED3F}" type="presParOf" srcId="{32FA4384-C235-4E82-A182-E4D836A5EA14}" destId="{80B2D22F-3FF4-4C1D-8903-2D5BC0DCB491}" srcOrd="1" destOrd="0" presId="urn:microsoft.com/office/officeart/2005/8/layout/hierarchy1"/>
    <dgm:cxn modelId="{2FE009C6-7CF6-413E-813F-94A70342F739}" type="presParOf" srcId="{80B2D22F-3FF4-4C1D-8903-2D5BC0DCB491}" destId="{24D05189-B957-4D78-9888-B8C27AA1F522}" srcOrd="0" destOrd="0" presId="urn:microsoft.com/office/officeart/2005/8/layout/hierarchy1"/>
    <dgm:cxn modelId="{978542D5-75F4-469C-A6BE-F755C69C35A7}" type="presParOf" srcId="{80B2D22F-3FF4-4C1D-8903-2D5BC0DCB491}" destId="{7DCFB3A2-FD4E-4BA2-94E9-EAD0AECC7D27}" srcOrd="1" destOrd="0" presId="urn:microsoft.com/office/officeart/2005/8/layout/hierarchy1"/>
    <dgm:cxn modelId="{5C870184-398B-4220-9165-866A17C00959}" type="presParOf" srcId="{7DCFB3A2-FD4E-4BA2-94E9-EAD0AECC7D27}" destId="{8781F462-1820-472E-B0F5-8DBF9D3CF0BD}" srcOrd="0" destOrd="0" presId="urn:microsoft.com/office/officeart/2005/8/layout/hierarchy1"/>
    <dgm:cxn modelId="{EF1BE711-D0C3-47B7-B759-374B897E262F}" type="presParOf" srcId="{8781F462-1820-472E-B0F5-8DBF9D3CF0BD}" destId="{E9BCD6CB-5C55-4B18-A4FE-BE7843C2E1AE}" srcOrd="0" destOrd="0" presId="urn:microsoft.com/office/officeart/2005/8/layout/hierarchy1"/>
    <dgm:cxn modelId="{20596492-DD00-410A-966D-81DF21A0FDD5}" type="presParOf" srcId="{8781F462-1820-472E-B0F5-8DBF9D3CF0BD}" destId="{59423A61-81AD-4656-A688-511AEDABD65B}" srcOrd="1" destOrd="0" presId="urn:microsoft.com/office/officeart/2005/8/layout/hierarchy1"/>
    <dgm:cxn modelId="{FE0FBF24-D38C-485D-BF43-880A283E0A03}" type="presParOf" srcId="{7DCFB3A2-FD4E-4BA2-94E9-EAD0AECC7D27}" destId="{52F78921-8AA4-4561-A986-F0F7710FFCD1}" srcOrd="1" destOrd="0" presId="urn:microsoft.com/office/officeart/2005/8/layout/hierarchy1"/>
    <dgm:cxn modelId="{0AD2AA1A-8AAF-4FCD-B791-7DD457421372}" type="presParOf" srcId="{29C30BEE-579B-4148-9812-EB51F97E92E9}" destId="{E0A82551-6FB6-4847-8E0F-8858A7B429E3}" srcOrd="2" destOrd="0" presId="urn:microsoft.com/office/officeart/2005/8/layout/hierarchy1"/>
    <dgm:cxn modelId="{0D174EC8-300A-4C77-AD5C-0F7835153723}" type="presParOf" srcId="{29C30BEE-579B-4148-9812-EB51F97E92E9}" destId="{773B4545-F65A-4171-8374-35578627CAD3}" srcOrd="3" destOrd="0" presId="urn:microsoft.com/office/officeart/2005/8/layout/hierarchy1"/>
    <dgm:cxn modelId="{E5EFE13D-8679-419D-95FF-0F4BD800B147}" type="presParOf" srcId="{773B4545-F65A-4171-8374-35578627CAD3}" destId="{BFA244C6-ADFC-473F-BD7D-F7A67E018BC3}" srcOrd="0" destOrd="0" presId="urn:microsoft.com/office/officeart/2005/8/layout/hierarchy1"/>
    <dgm:cxn modelId="{0C6DD872-464E-4EA3-B644-9BCC1DA7DA28}" type="presParOf" srcId="{BFA244C6-ADFC-473F-BD7D-F7A67E018BC3}" destId="{9D936B05-4FE2-4775-8702-2DF3544672AF}" srcOrd="0" destOrd="0" presId="urn:microsoft.com/office/officeart/2005/8/layout/hierarchy1"/>
    <dgm:cxn modelId="{070AC4B3-8162-4B27-B454-1874159F9062}" type="presParOf" srcId="{BFA244C6-ADFC-473F-BD7D-F7A67E018BC3}" destId="{B7412080-2E09-4B4B-BD8C-25AB879F608B}" srcOrd="1" destOrd="0" presId="urn:microsoft.com/office/officeart/2005/8/layout/hierarchy1"/>
    <dgm:cxn modelId="{9539687E-D975-4A8C-A276-2B66BDED1E1A}" type="presParOf" srcId="{773B4545-F65A-4171-8374-35578627CAD3}" destId="{3D86A8DE-8BD9-4947-9306-A22B0663B9D4}" srcOrd="1" destOrd="0" presId="urn:microsoft.com/office/officeart/2005/8/layout/hierarchy1"/>
    <dgm:cxn modelId="{FDBF3827-D5D3-447D-9A65-A546D2AF906B}" type="presParOf" srcId="{3D86A8DE-8BD9-4947-9306-A22B0663B9D4}" destId="{2994596A-0700-4C44-932E-3A1126D5484C}" srcOrd="0" destOrd="0" presId="urn:microsoft.com/office/officeart/2005/8/layout/hierarchy1"/>
    <dgm:cxn modelId="{68C832F3-6D15-4037-A627-5B2C57900281}" type="presParOf" srcId="{3D86A8DE-8BD9-4947-9306-A22B0663B9D4}" destId="{ABF53F22-9110-4CE8-8AD1-B5E50CC36E70}" srcOrd="1" destOrd="0" presId="urn:microsoft.com/office/officeart/2005/8/layout/hierarchy1"/>
    <dgm:cxn modelId="{C4854BCF-9495-4579-9F73-FC6B1BBC370D}" type="presParOf" srcId="{ABF53F22-9110-4CE8-8AD1-B5E50CC36E70}" destId="{C2E19B08-1A58-4FA2-97A8-BA7A14564EAB}" srcOrd="0" destOrd="0" presId="urn:microsoft.com/office/officeart/2005/8/layout/hierarchy1"/>
    <dgm:cxn modelId="{D6F64301-DBFD-4A0B-9272-911FEE6537DF}" type="presParOf" srcId="{C2E19B08-1A58-4FA2-97A8-BA7A14564EAB}" destId="{12D0F494-36FB-4FFD-8F95-1FAE8AC2F180}" srcOrd="0" destOrd="0" presId="urn:microsoft.com/office/officeart/2005/8/layout/hierarchy1"/>
    <dgm:cxn modelId="{AED2E068-DA78-4A8C-B1BD-5293D725B6AB}" type="presParOf" srcId="{C2E19B08-1A58-4FA2-97A8-BA7A14564EAB}" destId="{0F6C5EB3-7548-4C90-8CF2-5054A9101D97}" srcOrd="1" destOrd="0" presId="urn:microsoft.com/office/officeart/2005/8/layout/hierarchy1"/>
    <dgm:cxn modelId="{4F562F2B-4755-41C4-ABD4-B25FBA7D8EE5}" type="presParOf" srcId="{ABF53F22-9110-4CE8-8AD1-B5E50CC36E70}" destId="{A4779386-638F-4AB3-AAE7-3AC0B9FD286E}" srcOrd="1" destOrd="0" presId="urn:microsoft.com/office/officeart/2005/8/layout/hierarchy1"/>
    <dgm:cxn modelId="{20000378-3D39-41F5-B4B6-65475EBDB4BF}" type="presParOf" srcId="{A4779386-638F-4AB3-AAE7-3AC0B9FD286E}" destId="{59204353-5873-45BA-8EAD-C5C0023886D9}" srcOrd="0" destOrd="0" presId="urn:microsoft.com/office/officeart/2005/8/layout/hierarchy1"/>
    <dgm:cxn modelId="{B46868C7-CF08-472B-BEBA-CE8A55A3F13D}" type="presParOf" srcId="{A4779386-638F-4AB3-AAE7-3AC0B9FD286E}" destId="{C0753BE7-FB75-40FE-99AF-7F27E376AD05}" srcOrd="1" destOrd="0" presId="urn:microsoft.com/office/officeart/2005/8/layout/hierarchy1"/>
    <dgm:cxn modelId="{6DA0325C-1608-4830-82AE-4C3E094AE675}" type="presParOf" srcId="{C0753BE7-FB75-40FE-99AF-7F27E376AD05}" destId="{1BDC193A-ECC9-4790-8F36-0908A035E78E}" srcOrd="0" destOrd="0" presId="urn:microsoft.com/office/officeart/2005/8/layout/hierarchy1"/>
    <dgm:cxn modelId="{9972039F-630B-4515-BB43-C399AA6006AE}" type="presParOf" srcId="{1BDC193A-ECC9-4790-8F36-0908A035E78E}" destId="{9BAB1765-FD5E-4A8E-A043-9CEE9BC030C1}" srcOrd="0" destOrd="0" presId="urn:microsoft.com/office/officeart/2005/8/layout/hierarchy1"/>
    <dgm:cxn modelId="{95F4C881-FEE6-4001-9EE2-D34FD5EDE64B}" type="presParOf" srcId="{1BDC193A-ECC9-4790-8F36-0908A035E78E}" destId="{1F2423DC-BE2C-4E71-8FEC-873890C8DA40}" srcOrd="1" destOrd="0" presId="urn:microsoft.com/office/officeart/2005/8/layout/hierarchy1"/>
    <dgm:cxn modelId="{E2E158E7-74D8-40CB-B1A3-5AEDA8E6E50A}" type="presParOf" srcId="{C0753BE7-FB75-40FE-99AF-7F27E376AD05}" destId="{89972594-5BDF-434E-9A10-FAF78ACF8766}" srcOrd="1" destOrd="0" presId="urn:microsoft.com/office/officeart/2005/8/layout/hierarchy1"/>
    <dgm:cxn modelId="{FDB5D677-27D3-4FE9-B639-F6669D3A975E}" type="presParOf" srcId="{7E64EB1A-8B5F-4B08-A8CB-B1C04721CCAB}" destId="{856A1DF7-23C9-4BEB-94CC-8889D2082AE6}" srcOrd="2" destOrd="0" presId="urn:microsoft.com/office/officeart/2005/8/layout/hierarchy1"/>
    <dgm:cxn modelId="{E4C597BB-FC03-4B9C-AE32-7E2A0BE3CC92}" type="presParOf" srcId="{7E64EB1A-8B5F-4B08-A8CB-B1C04721CCAB}" destId="{DEB5DDDD-76A7-44F9-800C-E231EC6831E8}" srcOrd="3" destOrd="0" presId="urn:microsoft.com/office/officeart/2005/8/layout/hierarchy1"/>
    <dgm:cxn modelId="{0C4B80C9-ACAE-4B83-981D-F3402D7EEDF5}" type="presParOf" srcId="{DEB5DDDD-76A7-44F9-800C-E231EC6831E8}" destId="{033B059E-3C43-4D29-8178-5B42F5D1518E}" srcOrd="0" destOrd="0" presId="urn:microsoft.com/office/officeart/2005/8/layout/hierarchy1"/>
    <dgm:cxn modelId="{2373ADA7-94EF-4786-937A-BF212B2F8A57}" type="presParOf" srcId="{033B059E-3C43-4D29-8178-5B42F5D1518E}" destId="{8E66D423-ECE1-4A19-89A1-23F40D1B9A57}" srcOrd="0" destOrd="0" presId="urn:microsoft.com/office/officeart/2005/8/layout/hierarchy1"/>
    <dgm:cxn modelId="{3A43750C-BC1E-4953-A2E1-678C923C3D74}" type="presParOf" srcId="{033B059E-3C43-4D29-8178-5B42F5D1518E}" destId="{DA433799-13E3-4ED7-BB52-4CC17FC1A18E}" srcOrd="1" destOrd="0" presId="urn:microsoft.com/office/officeart/2005/8/layout/hierarchy1"/>
    <dgm:cxn modelId="{6C39714C-8B0E-4FCF-B9E9-1CAF491E73E7}" type="presParOf" srcId="{DEB5DDDD-76A7-44F9-800C-E231EC6831E8}" destId="{0EA4AA5F-D7FA-4E31-9B80-5501C06497BD}" srcOrd="1" destOrd="0" presId="urn:microsoft.com/office/officeart/2005/8/layout/hierarchy1"/>
    <dgm:cxn modelId="{E863FD03-2886-4074-B159-FCA58B1E5005}" type="presParOf" srcId="{0EA4AA5F-D7FA-4E31-9B80-5501C06497BD}" destId="{CD552E62-5736-4E39-93B5-07F6F7F3CDA5}" srcOrd="0" destOrd="0" presId="urn:microsoft.com/office/officeart/2005/8/layout/hierarchy1"/>
    <dgm:cxn modelId="{025613CC-97B6-4C5A-AC70-DC1FA6CBAA7C}" type="presParOf" srcId="{0EA4AA5F-D7FA-4E31-9B80-5501C06497BD}" destId="{15168689-CFA2-4AB3-823C-676B5355531E}" srcOrd="1" destOrd="0" presId="urn:microsoft.com/office/officeart/2005/8/layout/hierarchy1"/>
    <dgm:cxn modelId="{15F6B3D7-53BF-4C67-885C-575534F74DEC}" type="presParOf" srcId="{15168689-CFA2-4AB3-823C-676B5355531E}" destId="{18473432-179D-447E-9658-D4C393AF4527}" srcOrd="0" destOrd="0" presId="urn:microsoft.com/office/officeart/2005/8/layout/hierarchy1"/>
    <dgm:cxn modelId="{4FE7A52F-E498-436A-8628-A306C015AFB5}" type="presParOf" srcId="{18473432-179D-447E-9658-D4C393AF4527}" destId="{119837FF-8B80-4310-93F2-11B2DC294CC4}" srcOrd="0" destOrd="0" presId="urn:microsoft.com/office/officeart/2005/8/layout/hierarchy1"/>
    <dgm:cxn modelId="{B8F12E1F-A3E3-4653-9074-C54CCF921E12}" type="presParOf" srcId="{18473432-179D-447E-9658-D4C393AF4527}" destId="{03BA8E25-A36C-4DA6-A593-C6DC2F504B48}" srcOrd="1" destOrd="0" presId="urn:microsoft.com/office/officeart/2005/8/layout/hierarchy1"/>
    <dgm:cxn modelId="{3E0A9C6F-AEA7-41E3-880E-9502516C6161}" type="presParOf" srcId="{15168689-CFA2-4AB3-823C-676B5355531E}" destId="{FC3522B7-50EB-47FD-854D-6B1A2F7FFC39}" srcOrd="1" destOrd="0" presId="urn:microsoft.com/office/officeart/2005/8/layout/hierarchy1"/>
    <dgm:cxn modelId="{CA28ED70-9D25-4F5A-9CB9-6CD49801BC41}" type="presParOf" srcId="{FC3522B7-50EB-47FD-854D-6B1A2F7FFC39}" destId="{409CF912-4454-48DD-8D6B-211A5FF62BB8}" srcOrd="0" destOrd="0" presId="urn:microsoft.com/office/officeart/2005/8/layout/hierarchy1"/>
    <dgm:cxn modelId="{E33B54CC-4D53-4CE7-8AAF-7EAB3C2C8161}" type="presParOf" srcId="{FC3522B7-50EB-47FD-854D-6B1A2F7FFC39}" destId="{A4E23EC9-905C-403B-8377-95CCCB8C908C}" srcOrd="1" destOrd="0" presId="urn:microsoft.com/office/officeart/2005/8/layout/hierarchy1"/>
    <dgm:cxn modelId="{D0B1FBC8-1DE8-46C9-978C-D3C9C9E22D17}" type="presParOf" srcId="{A4E23EC9-905C-403B-8377-95CCCB8C908C}" destId="{69CDBFD8-EAC4-4E26-8522-7F57E1C913DE}" srcOrd="0" destOrd="0" presId="urn:microsoft.com/office/officeart/2005/8/layout/hierarchy1"/>
    <dgm:cxn modelId="{A622D6DC-2395-4EB9-A143-A0FE79491A2E}" type="presParOf" srcId="{69CDBFD8-EAC4-4E26-8522-7F57E1C913DE}" destId="{5C2CC723-2BA5-4DF8-8D8C-9CB21D474618}" srcOrd="0" destOrd="0" presId="urn:microsoft.com/office/officeart/2005/8/layout/hierarchy1"/>
    <dgm:cxn modelId="{06579E2C-B575-4710-BB8D-F7525E97AF45}" type="presParOf" srcId="{69CDBFD8-EAC4-4E26-8522-7F57E1C913DE}" destId="{8D4D0E1C-9C3A-4FD3-ABCF-5DA6CB4F1926}" srcOrd="1" destOrd="0" presId="urn:microsoft.com/office/officeart/2005/8/layout/hierarchy1"/>
    <dgm:cxn modelId="{ED0F7F68-8766-407C-AF21-780C802C0396}" type="presParOf" srcId="{A4E23EC9-905C-403B-8377-95CCCB8C908C}" destId="{F58F0333-11FF-4F7A-A7DF-2A590D4D1CDB}" srcOrd="1" destOrd="0" presId="urn:microsoft.com/office/officeart/2005/8/layout/hierarchy1"/>
    <dgm:cxn modelId="{80C952EA-7C99-4249-8EDA-F43B8811108E}" type="presParOf" srcId="{F58F0333-11FF-4F7A-A7DF-2A590D4D1CDB}" destId="{D6CBD668-D3AB-44E4-A09D-F300FB090111}" srcOrd="0" destOrd="0" presId="urn:microsoft.com/office/officeart/2005/8/layout/hierarchy1"/>
    <dgm:cxn modelId="{E56C3316-F888-413D-BAF8-3BC1DD45FDA1}" type="presParOf" srcId="{F58F0333-11FF-4F7A-A7DF-2A590D4D1CDB}" destId="{3D10A160-7AFB-418C-8215-875104C2287C}" srcOrd="1" destOrd="0" presId="urn:microsoft.com/office/officeart/2005/8/layout/hierarchy1"/>
    <dgm:cxn modelId="{58807B05-43A5-4A35-9E01-80BCC563426E}" type="presParOf" srcId="{3D10A160-7AFB-418C-8215-875104C2287C}" destId="{A7A9281A-5BA7-4889-866D-303FD33A8AD5}" srcOrd="0" destOrd="0" presId="urn:microsoft.com/office/officeart/2005/8/layout/hierarchy1"/>
    <dgm:cxn modelId="{57F3A5F5-8F90-42D8-BC2F-758DD648036F}" type="presParOf" srcId="{A7A9281A-5BA7-4889-866D-303FD33A8AD5}" destId="{6EFB3FC7-9677-4C9C-AFC8-202257EC1489}" srcOrd="0" destOrd="0" presId="urn:microsoft.com/office/officeart/2005/8/layout/hierarchy1"/>
    <dgm:cxn modelId="{04A046FA-1F34-4A50-8367-4EC4AC575AF7}" type="presParOf" srcId="{A7A9281A-5BA7-4889-866D-303FD33A8AD5}" destId="{2B6DFA61-FF63-44BA-A0A2-D409EE59CA7A}" srcOrd="1" destOrd="0" presId="urn:microsoft.com/office/officeart/2005/8/layout/hierarchy1"/>
    <dgm:cxn modelId="{49039491-910E-4921-A31C-7C2D5758A45B}" type="presParOf" srcId="{3D10A160-7AFB-418C-8215-875104C2287C}" destId="{61020779-F8CF-405F-912B-BDEEB20B857F}" srcOrd="1" destOrd="0" presId="urn:microsoft.com/office/officeart/2005/8/layout/hierarchy1"/>
    <dgm:cxn modelId="{8F9F5D74-7721-41CB-A50D-E22242CB3B4C}" type="presParOf" srcId="{FC3522B7-50EB-47FD-854D-6B1A2F7FFC39}" destId="{B961C805-80E3-437E-8B93-0C30C64A1BD8}" srcOrd="2" destOrd="0" presId="urn:microsoft.com/office/officeart/2005/8/layout/hierarchy1"/>
    <dgm:cxn modelId="{32C2EBDF-13DE-4C96-80DA-7212684529AE}" type="presParOf" srcId="{FC3522B7-50EB-47FD-854D-6B1A2F7FFC39}" destId="{6EB658D2-295D-4EFB-8D85-49CFAC090ED1}" srcOrd="3" destOrd="0" presId="urn:microsoft.com/office/officeart/2005/8/layout/hierarchy1"/>
    <dgm:cxn modelId="{F193C6C2-30B9-4029-AF3B-923667AAF040}" type="presParOf" srcId="{6EB658D2-295D-4EFB-8D85-49CFAC090ED1}" destId="{3ECC27FA-4FE1-4398-9A80-6BA845106ED5}" srcOrd="0" destOrd="0" presId="urn:microsoft.com/office/officeart/2005/8/layout/hierarchy1"/>
    <dgm:cxn modelId="{3C8AFE9C-0655-40F7-8586-3948A6E0A34E}" type="presParOf" srcId="{3ECC27FA-4FE1-4398-9A80-6BA845106ED5}" destId="{75277854-BDB0-401C-99EE-B39DA290EC42}" srcOrd="0" destOrd="0" presId="urn:microsoft.com/office/officeart/2005/8/layout/hierarchy1"/>
    <dgm:cxn modelId="{DEADF4F7-7955-4B8F-AF80-CEDB18EAD05F}" type="presParOf" srcId="{3ECC27FA-4FE1-4398-9A80-6BA845106ED5}" destId="{65461D8F-C1EE-4DE3-8A81-5F6335E5A366}" srcOrd="1" destOrd="0" presId="urn:microsoft.com/office/officeart/2005/8/layout/hierarchy1"/>
    <dgm:cxn modelId="{2B3EB5D7-7B19-4D5F-AC27-88A9451E2A52}" type="presParOf" srcId="{6EB658D2-295D-4EFB-8D85-49CFAC090ED1}" destId="{4709CFF1-CE31-44E7-831C-A2879A179BE4}" srcOrd="1" destOrd="0" presId="urn:microsoft.com/office/officeart/2005/8/layout/hierarchy1"/>
    <dgm:cxn modelId="{EAAF7B8D-A395-4EA7-8CAC-14670487B705}" type="presParOf" srcId="{4709CFF1-CE31-44E7-831C-A2879A179BE4}" destId="{71C0FA30-07CC-4A60-B1AD-E190B1BFA559}" srcOrd="0" destOrd="0" presId="urn:microsoft.com/office/officeart/2005/8/layout/hierarchy1"/>
    <dgm:cxn modelId="{01A219C8-31ED-458D-B38C-FAB915A8E316}" type="presParOf" srcId="{4709CFF1-CE31-44E7-831C-A2879A179BE4}" destId="{B3FCBA84-FFD5-4454-93CC-2782ECB6D972}" srcOrd="1" destOrd="0" presId="urn:microsoft.com/office/officeart/2005/8/layout/hierarchy1"/>
    <dgm:cxn modelId="{B95CE94F-2051-4E62-8134-62855F9154FC}" type="presParOf" srcId="{B3FCBA84-FFD5-4454-93CC-2782ECB6D972}" destId="{AB35DF95-F465-440E-91AC-74C0B26B781E}" srcOrd="0" destOrd="0" presId="urn:microsoft.com/office/officeart/2005/8/layout/hierarchy1"/>
    <dgm:cxn modelId="{D6CB7400-B354-4082-9E17-A79B63755C9C}" type="presParOf" srcId="{AB35DF95-F465-440E-91AC-74C0B26B781E}" destId="{284BC078-643D-4C41-B446-3D875480B185}" srcOrd="0" destOrd="0" presId="urn:microsoft.com/office/officeart/2005/8/layout/hierarchy1"/>
    <dgm:cxn modelId="{E3250A05-9CD4-4332-A0CB-D994DEDB9FF9}" type="presParOf" srcId="{AB35DF95-F465-440E-91AC-74C0B26B781E}" destId="{FC93481C-0E8B-4729-BBE8-3549C13C816C}" srcOrd="1" destOrd="0" presId="urn:microsoft.com/office/officeart/2005/8/layout/hierarchy1"/>
    <dgm:cxn modelId="{050A73B5-70FE-4119-8F7E-5DC8862DFF33}" type="presParOf" srcId="{B3FCBA84-FFD5-4454-93CC-2782ECB6D972}" destId="{85ACFFE8-DAB2-49BF-AD69-0173A53FF589}" srcOrd="1" destOrd="0" presId="urn:microsoft.com/office/officeart/2005/8/layout/hierarchy1"/>
    <dgm:cxn modelId="{39542C83-7E63-4234-872F-38638BE16480}" type="presParOf" srcId="{0EA4AA5F-D7FA-4E31-9B80-5501C06497BD}" destId="{A0D8C572-2D22-4F66-A3DC-9E61DE15F7F1}" srcOrd="2" destOrd="0" presId="urn:microsoft.com/office/officeart/2005/8/layout/hierarchy1"/>
    <dgm:cxn modelId="{4D9AE3B0-B77E-41FA-848B-6413185D2BE7}" type="presParOf" srcId="{0EA4AA5F-D7FA-4E31-9B80-5501C06497BD}" destId="{F3E45C5D-0199-40F6-A6DB-E97CF9892610}" srcOrd="3" destOrd="0" presId="urn:microsoft.com/office/officeart/2005/8/layout/hierarchy1"/>
    <dgm:cxn modelId="{5BBA290C-D4D9-4BE4-83E6-46C83A021C05}" type="presParOf" srcId="{F3E45C5D-0199-40F6-A6DB-E97CF9892610}" destId="{8EAC1A95-646B-41FA-B3C2-FF643DC9315D}" srcOrd="0" destOrd="0" presId="urn:microsoft.com/office/officeart/2005/8/layout/hierarchy1"/>
    <dgm:cxn modelId="{CC69865E-DB61-4621-A115-DF89853B9E59}" type="presParOf" srcId="{8EAC1A95-646B-41FA-B3C2-FF643DC9315D}" destId="{538D7889-A229-46BC-B1D3-35478339BF6A}" srcOrd="0" destOrd="0" presId="urn:microsoft.com/office/officeart/2005/8/layout/hierarchy1"/>
    <dgm:cxn modelId="{294F558E-D29C-4E05-94BC-40836031B5B7}" type="presParOf" srcId="{8EAC1A95-646B-41FA-B3C2-FF643DC9315D}" destId="{71767C68-0B08-40DA-9F1B-4B07AB411380}" srcOrd="1" destOrd="0" presId="urn:microsoft.com/office/officeart/2005/8/layout/hierarchy1"/>
    <dgm:cxn modelId="{8594197B-94B1-4722-82D8-3144056CB884}" type="presParOf" srcId="{F3E45C5D-0199-40F6-A6DB-E97CF9892610}" destId="{902EC0B2-8D0A-46F6-9A12-05E820EE595F}" srcOrd="1" destOrd="0" presId="urn:microsoft.com/office/officeart/2005/8/layout/hierarchy1"/>
    <dgm:cxn modelId="{BBFD8B8E-BBE6-4795-956A-2E1CF329F1E8}" type="presParOf" srcId="{902EC0B2-8D0A-46F6-9A12-05E820EE595F}" destId="{511763A6-D6D5-4E79-A4C3-97D65DBAA700}" srcOrd="0" destOrd="0" presId="urn:microsoft.com/office/officeart/2005/8/layout/hierarchy1"/>
    <dgm:cxn modelId="{B50CDDB6-1CAF-4306-ACBE-A1949D4A8CA8}" type="presParOf" srcId="{902EC0B2-8D0A-46F6-9A12-05E820EE595F}" destId="{E1BB1C21-21ED-4BD8-88C1-AA869D8FF45D}" srcOrd="1" destOrd="0" presId="urn:microsoft.com/office/officeart/2005/8/layout/hierarchy1"/>
    <dgm:cxn modelId="{09C5122A-7C51-418E-A40D-53D0299ABCF5}" type="presParOf" srcId="{E1BB1C21-21ED-4BD8-88C1-AA869D8FF45D}" destId="{B0BB2B0B-694C-4785-A841-1D55941795D6}" srcOrd="0" destOrd="0" presId="urn:microsoft.com/office/officeart/2005/8/layout/hierarchy1"/>
    <dgm:cxn modelId="{3D0CC992-4E86-4113-9FB9-B7CE78F28F07}" type="presParOf" srcId="{B0BB2B0B-694C-4785-A841-1D55941795D6}" destId="{24C9CC3E-4457-4050-9C7D-9852AD19E869}" srcOrd="0" destOrd="0" presId="urn:microsoft.com/office/officeart/2005/8/layout/hierarchy1"/>
    <dgm:cxn modelId="{51D37961-CA42-4724-A2C8-DD32ABF3510C}" type="presParOf" srcId="{B0BB2B0B-694C-4785-A841-1D55941795D6}" destId="{5E93531A-8568-45D8-BCF2-2EEBA8B868A4}" srcOrd="1" destOrd="0" presId="urn:microsoft.com/office/officeart/2005/8/layout/hierarchy1"/>
    <dgm:cxn modelId="{9BA072B9-DF3E-4E7E-9F25-537A480EDBDE}" type="presParOf" srcId="{E1BB1C21-21ED-4BD8-88C1-AA869D8FF45D}" destId="{2B1C6D32-CF84-4ED8-A22F-9157FE8C3CF7}" srcOrd="1" destOrd="0" presId="urn:microsoft.com/office/officeart/2005/8/layout/hierarchy1"/>
  </dgm:cxnLst>
  <dgm:bg/>
  <dgm:whole>
    <a:ln>
      <a:solidFill>
        <a:srgbClr val="7030A0"/>
      </a:solidFill>
      <a:tailEnd type="stealth"/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1763A6-D6D5-4E79-A4C3-97D65DBAA700}">
      <dsp:nvSpPr>
        <dsp:cNvPr id="0" name=""/>
        <dsp:cNvSpPr/>
      </dsp:nvSpPr>
      <dsp:spPr>
        <a:xfrm>
          <a:off x="758602" y="4482897"/>
          <a:ext cx="235221" cy="995226"/>
        </a:xfrm>
        <a:custGeom>
          <a:avLst/>
          <a:gdLst/>
          <a:ahLst/>
          <a:cxnLst/>
          <a:rect l="0" t="0" r="0" b="0"/>
          <a:pathLst>
            <a:path>
              <a:moveTo>
                <a:pt x="235221" y="0"/>
              </a:moveTo>
              <a:lnTo>
                <a:pt x="235221" y="972565"/>
              </a:lnTo>
              <a:lnTo>
                <a:pt x="0" y="972565"/>
              </a:lnTo>
              <a:lnTo>
                <a:pt x="0" y="995226"/>
              </a:lnTo>
            </a:path>
          </a:pathLst>
        </a:custGeom>
        <a:noFill/>
        <a:ln w="31750" cap="rnd" cmpd="sng" algn="ctr">
          <a:solidFill>
            <a:srgbClr val="002060"/>
          </a:solidFill>
          <a:prstDash val="solid"/>
          <a:tailEnd type="stealth"/>
        </a:ln>
        <a:effectLst/>
        <a:scene3d>
          <a:camera prst="obliqueTopRight"/>
          <a:lightRig rig="threePt" dir="t"/>
        </a:scene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D8C572-2D22-4F66-A3DC-9E61DE15F7F1}">
      <dsp:nvSpPr>
        <dsp:cNvPr id="0" name=""/>
        <dsp:cNvSpPr/>
      </dsp:nvSpPr>
      <dsp:spPr>
        <a:xfrm>
          <a:off x="948103" y="3667826"/>
          <a:ext cx="91440" cy="386065"/>
        </a:xfrm>
        <a:custGeom>
          <a:avLst/>
          <a:gdLst/>
          <a:ahLst/>
          <a:cxnLst/>
          <a:rect l="0" t="0" r="0" b="0"/>
          <a:pathLst>
            <a:path>
              <a:moveTo>
                <a:pt x="119214" y="0"/>
              </a:moveTo>
              <a:lnTo>
                <a:pt x="119214" y="363403"/>
              </a:lnTo>
              <a:lnTo>
                <a:pt x="45720" y="363403"/>
              </a:lnTo>
              <a:lnTo>
                <a:pt x="45720" y="386065"/>
              </a:lnTo>
            </a:path>
          </a:pathLst>
        </a:custGeom>
        <a:noFill/>
        <a:ln w="25400" cap="flat" cmpd="sng" algn="ctr">
          <a:solidFill>
            <a:srgbClr val="FF0000"/>
          </a:solidFill>
          <a:prstDash val="solid"/>
          <a:tailEnd type="stealth"/>
        </a:ln>
        <a:effectLst/>
        <a:scene3d>
          <a:camera prst="obliqueTopRight"/>
          <a:lightRig rig="threePt" dir="t"/>
        </a:scene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C0FA30-07CC-4A60-B1AD-E190B1BFA559}">
      <dsp:nvSpPr>
        <dsp:cNvPr id="0" name=""/>
        <dsp:cNvSpPr/>
      </dsp:nvSpPr>
      <dsp:spPr>
        <a:xfrm>
          <a:off x="1779661" y="5148188"/>
          <a:ext cx="477373" cy="3299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7273"/>
              </a:lnTo>
              <a:lnTo>
                <a:pt x="477373" y="307273"/>
              </a:lnTo>
              <a:lnTo>
                <a:pt x="477373" y="329934"/>
              </a:lnTo>
            </a:path>
          </a:pathLst>
        </a:custGeom>
        <a:noFill/>
        <a:ln w="31750" cap="rnd" cmpd="sng" algn="ctr">
          <a:solidFill>
            <a:srgbClr val="FF0000"/>
          </a:solidFill>
          <a:prstDash val="solid"/>
          <a:tailEnd type="stealth"/>
        </a:ln>
        <a:effectLst/>
        <a:scene3d>
          <a:camera prst="obliqueTopRight"/>
          <a:lightRig rig="threePt" dir="t"/>
        </a:scene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61C805-80E3-437E-8B93-0C30C64A1BD8}">
      <dsp:nvSpPr>
        <dsp:cNvPr id="0" name=""/>
        <dsp:cNvSpPr/>
      </dsp:nvSpPr>
      <dsp:spPr>
        <a:xfrm>
          <a:off x="1779661" y="4482897"/>
          <a:ext cx="1270695" cy="232046"/>
        </a:xfrm>
        <a:custGeom>
          <a:avLst/>
          <a:gdLst/>
          <a:ahLst/>
          <a:cxnLst/>
          <a:rect l="0" t="0" r="0" b="0"/>
          <a:pathLst>
            <a:path>
              <a:moveTo>
                <a:pt x="1270695" y="0"/>
              </a:moveTo>
              <a:lnTo>
                <a:pt x="1270695" y="209385"/>
              </a:lnTo>
              <a:lnTo>
                <a:pt x="0" y="209385"/>
              </a:lnTo>
              <a:lnTo>
                <a:pt x="0" y="232046"/>
              </a:lnTo>
            </a:path>
          </a:pathLst>
        </a:custGeom>
        <a:noFill/>
        <a:ln w="31750" cap="rnd" cmpd="sng" algn="ctr">
          <a:solidFill>
            <a:srgbClr val="FF0000"/>
          </a:solidFill>
          <a:prstDash val="solid"/>
          <a:tailEnd type="stealth"/>
        </a:ln>
        <a:effectLst/>
        <a:scene3d>
          <a:camera prst="obliqueTopRight"/>
          <a:lightRig rig="threePt" dir="t"/>
        </a:scene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CBD668-D3AB-44E4-A09D-F300FB090111}">
      <dsp:nvSpPr>
        <dsp:cNvPr id="0" name=""/>
        <dsp:cNvSpPr/>
      </dsp:nvSpPr>
      <dsp:spPr>
        <a:xfrm>
          <a:off x="3202509" y="5148188"/>
          <a:ext cx="228644" cy="3299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7273"/>
              </a:lnTo>
              <a:lnTo>
                <a:pt x="228644" y="307273"/>
              </a:lnTo>
              <a:lnTo>
                <a:pt x="228644" y="329934"/>
              </a:lnTo>
            </a:path>
          </a:pathLst>
        </a:custGeom>
        <a:noFill/>
        <a:ln w="31750" cap="rnd" cmpd="sng" algn="ctr">
          <a:solidFill>
            <a:srgbClr val="FF0000"/>
          </a:solidFill>
          <a:prstDash val="solid"/>
          <a:tailEnd type="stealth"/>
        </a:ln>
        <a:effectLst/>
        <a:scene3d>
          <a:camera prst="obliqueTopRight"/>
          <a:lightRig rig="threePt" dir="t"/>
        </a:scene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9CF912-4454-48DD-8D6B-211A5FF62BB8}">
      <dsp:nvSpPr>
        <dsp:cNvPr id="0" name=""/>
        <dsp:cNvSpPr/>
      </dsp:nvSpPr>
      <dsp:spPr>
        <a:xfrm>
          <a:off x="3050356" y="4482897"/>
          <a:ext cx="152152" cy="2334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0808"/>
              </a:lnTo>
              <a:lnTo>
                <a:pt x="152152" y="210808"/>
              </a:lnTo>
              <a:lnTo>
                <a:pt x="152152" y="233469"/>
              </a:lnTo>
            </a:path>
          </a:pathLst>
        </a:custGeom>
        <a:noFill/>
        <a:ln w="31750" cap="rnd" cmpd="sng" algn="ctr">
          <a:solidFill>
            <a:srgbClr val="FF0000"/>
          </a:solidFill>
          <a:prstDash val="solid"/>
          <a:tailEnd type="stealth"/>
        </a:ln>
        <a:effectLst/>
        <a:scene3d>
          <a:camera prst="obliqueTopRight"/>
          <a:lightRig rig="threePt" dir="t"/>
        </a:scene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552E62-5736-4E39-93B5-07F6F7F3CDA5}">
      <dsp:nvSpPr>
        <dsp:cNvPr id="0" name=""/>
        <dsp:cNvSpPr/>
      </dsp:nvSpPr>
      <dsp:spPr>
        <a:xfrm>
          <a:off x="1067318" y="3667826"/>
          <a:ext cx="1983038" cy="3832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0586"/>
              </a:lnTo>
              <a:lnTo>
                <a:pt x="1983038" y="360586"/>
              </a:lnTo>
              <a:lnTo>
                <a:pt x="1983038" y="383247"/>
              </a:lnTo>
            </a:path>
          </a:pathLst>
        </a:custGeom>
        <a:noFill/>
        <a:ln w="31750" cap="rnd" cmpd="sng" algn="ctr">
          <a:solidFill>
            <a:srgbClr val="FF0000"/>
          </a:solidFill>
          <a:prstDash val="solid"/>
          <a:tailEnd type="stealth"/>
        </a:ln>
        <a:effectLst/>
        <a:scene3d>
          <a:camera prst="obliqueTopRight"/>
          <a:lightRig rig="threePt" dir="t"/>
        </a:scene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6A1DF7-23C9-4BEB-94CC-8889D2082AE6}">
      <dsp:nvSpPr>
        <dsp:cNvPr id="0" name=""/>
        <dsp:cNvSpPr/>
      </dsp:nvSpPr>
      <dsp:spPr>
        <a:xfrm>
          <a:off x="1067318" y="2682477"/>
          <a:ext cx="951697" cy="553525"/>
        </a:xfrm>
        <a:custGeom>
          <a:avLst/>
          <a:gdLst/>
          <a:ahLst/>
          <a:cxnLst/>
          <a:rect l="0" t="0" r="0" b="0"/>
          <a:pathLst>
            <a:path>
              <a:moveTo>
                <a:pt x="951697" y="0"/>
              </a:moveTo>
              <a:lnTo>
                <a:pt x="951697" y="530864"/>
              </a:lnTo>
              <a:lnTo>
                <a:pt x="0" y="530864"/>
              </a:lnTo>
              <a:lnTo>
                <a:pt x="0" y="553525"/>
              </a:lnTo>
            </a:path>
          </a:pathLst>
        </a:custGeom>
        <a:noFill/>
        <a:ln w="31750" cap="rnd" cmpd="sng" algn="ctr">
          <a:solidFill>
            <a:srgbClr val="C00000"/>
          </a:solidFill>
          <a:prstDash val="solid"/>
          <a:tailEnd type="stealth"/>
        </a:ln>
        <a:effectLst/>
        <a:scene3d>
          <a:camera prst="obliqueTopRight"/>
          <a:lightRig rig="threePt" dir="t"/>
        </a:scene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204353-5873-45BA-8EAD-C5C0023886D9}">
      <dsp:nvSpPr>
        <dsp:cNvPr id="0" name=""/>
        <dsp:cNvSpPr/>
      </dsp:nvSpPr>
      <dsp:spPr>
        <a:xfrm>
          <a:off x="4644544" y="5191840"/>
          <a:ext cx="91440" cy="280754"/>
        </a:xfrm>
        <a:custGeom>
          <a:avLst/>
          <a:gdLst/>
          <a:ahLst/>
          <a:cxnLst/>
          <a:rect l="0" t="0" r="0" b="0"/>
          <a:pathLst>
            <a:path>
              <a:moveTo>
                <a:pt x="88821" y="0"/>
              </a:moveTo>
              <a:lnTo>
                <a:pt x="88821" y="258093"/>
              </a:lnTo>
              <a:lnTo>
                <a:pt x="45720" y="258093"/>
              </a:lnTo>
              <a:lnTo>
                <a:pt x="45720" y="280754"/>
              </a:lnTo>
            </a:path>
          </a:pathLst>
        </a:custGeom>
        <a:noFill/>
        <a:ln w="31750" cap="rnd" cmpd="sng" algn="ctr">
          <a:solidFill>
            <a:srgbClr val="00B050"/>
          </a:solidFill>
          <a:prstDash val="solid"/>
          <a:tailEnd type="stealth"/>
        </a:ln>
        <a:effectLst/>
        <a:scene3d>
          <a:camera prst="obliqueTopRight"/>
          <a:lightRig rig="threePt" dir="t"/>
        </a:scene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94596A-0700-4C44-932E-3A1126D5484C}">
      <dsp:nvSpPr>
        <dsp:cNvPr id="0" name=""/>
        <dsp:cNvSpPr/>
      </dsp:nvSpPr>
      <dsp:spPr>
        <a:xfrm>
          <a:off x="4553689" y="4463267"/>
          <a:ext cx="179676" cy="2967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4089"/>
              </a:lnTo>
              <a:lnTo>
                <a:pt x="179676" y="274089"/>
              </a:lnTo>
              <a:lnTo>
                <a:pt x="179676" y="296750"/>
              </a:lnTo>
            </a:path>
          </a:pathLst>
        </a:custGeom>
        <a:noFill/>
        <a:ln w="31750" cap="rnd" cmpd="sng" algn="ctr">
          <a:solidFill>
            <a:srgbClr val="00B050"/>
          </a:solidFill>
          <a:prstDash val="solid"/>
          <a:tailEnd type="stealth"/>
        </a:ln>
        <a:effectLst/>
        <a:scene3d>
          <a:camera prst="obliqueTopRight"/>
          <a:lightRig rig="threePt" dir="t"/>
        </a:scene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A82551-6FB6-4847-8E0F-8858A7B429E3}">
      <dsp:nvSpPr>
        <dsp:cNvPr id="0" name=""/>
        <dsp:cNvSpPr/>
      </dsp:nvSpPr>
      <dsp:spPr>
        <a:xfrm>
          <a:off x="4553689" y="3664373"/>
          <a:ext cx="647944" cy="367070"/>
        </a:xfrm>
        <a:custGeom>
          <a:avLst/>
          <a:gdLst/>
          <a:ahLst/>
          <a:cxnLst/>
          <a:rect l="0" t="0" r="0" b="0"/>
          <a:pathLst>
            <a:path>
              <a:moveTo>
                <a:pt x="647944" y="0"/>
              </a:moveTo>
              <a:lnTo>
                <a:pt x="647944" y="344409"/>
              </a:lnTo>
              <a:lnTo>
                <a:pt x="0" y="344409"/>
              </a:lnTo>
              <a:lnTo>
                <a:pt x="0" y="367070"/>
              </a:lnTo>
            </a:path>
          </a:pathLst>
        </a:custGeom>
        <a:noFill/>
        <a:ln w="31750" cap="rnd" cmpd="sng" algn="ctr">
          <a:solidFill>
            <a:srgbClr val="00B050"/>
          </a:solidFill>
          <a:prstDash val="solid"/>
          <a:tailEnd type="stealth"/>
        </a:ln>
        <a:effectLst/>
        <a:scene3d>
          <a:camera prst="obliqueTopRight"/>
          <a:lightRig rig="threePt" dir="t"/>
        </a:scene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D05189-B957-4D78-9888-B8C27AA1F522}">
      <dsp:nvSpPr>
        <dsp:cNvPr id="0" name=""/>
        <dsp:cNvSpPr/>
      </dsp:nvSpPr>
      <dsp:spPr>
        <a:xfrm>
          <a:off x="5982956" y="5148188"/>
          <a:ext cx="254686" cy="324405"/>
        </a:xfrm>
        <a:custGeom>
          <a:avLst/>
          <a:gdLst/>
          <a:ahLst/>
          <a:cxnLst/>
          <a:rect l="0" t="0" r="0" b="0"/>
          <a:pathLst>
            <a:path>
              <a:moveTo>
                <a:pt x="254686" y="0"/>
              </a:moveTo>
              <a:lnTo>
                <a:pt x="254686" y="301744"/>
              </a:lnTo>
              <a:lnTo>
                <a:pt x="0" y="301744"/>
              </a:lnTo>
              <a:lnTo>
                <a:pt x="0" y="324405"/>
              </a:lnTo>
            </a:path>
          </a:pathLst>
        </a:custGeom>
        <a:noFill/>
        <a:ln w="31750" cap="rnd" cmpd="sng" algn="ctr">
          <a:solidFill>
            <a:srgbClr val="00B050"/>
          </a:solidFill>
          <a:prstDash val="solid"/>
          <a:tailEnd type="stealth"/>
        </a:ln>
        <a:effectLst/>
        <a:scene3d>
          <a:camera prst="obliqueTopRight"/>
          <a:lightRig rig="threePt" dir="t"/>
        </a:scene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FD8C28-EC95-4AB4-AEC3-BA7A92C706FF}">
      <dsp:nvSpPr>
        <dsp:cNvPr id="0" name=""/>
        <dsp:cNvSpPr/>
      </dsp:nvSpPr>
      <dsp:spPr>
        <a:xfrm>
          <a:off x="6123741" y="4463267"/>
          <a:ext cx="113901" cy="2530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0437"/>
              </a:lnTo>
              <a:lnTo>
                <a:pt x="113901" y="230437"/>
              </a:lnTo>
              <a:lnTo>
                <a:pt x="113901" y="253099"/>
              </a:lnTo>
            </a:path>
          </a:pathLst>
        </a:custGeom>
        <a:noFill/>
        <a:ln w="31750" cap="rnd" cmpd="sng" algn="ctr">
          <a:solidFill>
            <a:srgbClr val="00B050"/>
          </a:solidFill>
          <a:prstDash val="solid"/>
          <a:tailEnd type="stealth"/>
        </a:ln>
        <a:effectLst/>
        <a:scene3d>
          <a:camera prst="obliqueTopRight"/>
          <a:lightRig rig="threePt" dir="t"/>
        </a:scene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76A1FC-D265-4215-AFEA-2B9D248B21CD}">
      <dsp:nvSpPr>
        <dsp:cNvPr id="0" name=""/>
        <dsp:cNvSpPr/>
      </dsp:nvSpPr>
      <dsp:spPr>
        <a:xfrm>
          <a:off x="5201634" y="3664373"/>
          <a:ext cx="922107" cy="3670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4409"/>
              </a:lnTo>
              <a:lnTo>
                <a:pt x="922107" y="344409"/>
              </a:lnTo>
              <a:lnTo>
                <a:pt x="922107" y="367070"/>
              </a:lnTo>
            </a:path>
          </a:pathLst>
        </a:custGeom>
        <a:noFill/>
        <a:ln w="31750" cap="rnd" cmpd="sng" algn="ctr">
          <a:solidFill>
            <a:srgbClr val="00B050"/>
          </a:solidFill>
          <a:prstDash val="solid"/>
          <a:tailEnd type="stealth"/>
        </a:ln>
        <a:effectLst/>
        <a:scene3d>
          <a:camera prst="obliqueTopRight"/>
          <a:lightRig rig="threePt" dir="t"/>
        </a:scene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A9DE58-88D7-4963-B846-11FA3FF3FDD6}">
      <dsp:nvSpPr>
        <dsp:cNvPr id="0" name=""/>
        <dsp:cNvSpPr/>
      </dsp:nvSpPr>
      <dsp:spPr>
        <a:xfrm>
          <a:off x="2019015" y="2682477"/>
          <a:ext cx="3182618" cy="5479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5274"/>
              </a:lnTo>
              <a:lnTo>
                <a:pt x="3182618" y="525274"/>
              </a:lnTo>
              <a:lnTo>
                <a:pt x="3182618" y="547935"/>
              </a:lnTo>
            </a:path>
          </a:pathLst>
        </a:custGeom>
        <a:noFill/>
        <a:ln w="31750" cap="rnd" cmpd="sng" algn="ctr">
          <a:solidFill>
            <a:srgbClr val="C00000"/>
          </a:solidFill>
          <a:prstDash val="solid"/>
          <a:tailEnd type="stealth"/>
        </a:ln>
        <a:effectLst/>
        <a:scene3d>
          <a:camera prst="obliqueTopRight"/>
          <a:lightRig rig="threePt" dir="t"/>
        </a:scene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E9CC0F-61AE-4C52-BDBE-0D1D69BA463C}">
      <dsp:nvSpPr>
        <dsp:cNvPr id="0" name=""/>
        <dsp:cNvSpPr/>
      </dsp:nvSpPr>
      <dsp:spPr>
        <a:xfrm>
          <a:off x="942029" y="1624345"/>
          <a:ext cx="1076986" cy="4737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1068"/>
              </a:lnTo>
              <a:lnTo>
                <a:pt x="1076986" y="451068"/>
              </a:lnTo>
              <a:lnTo>
                <a:pt x="1076986" y="473729"/>
              </a:lnTo>
            </a:path>
          </a:pathLst>
        </a:custGeom>
        <a:noFill/>
        <a:ln w="31750" cap="rnd" cmpd="sng" algn="ctr">
          <a:solidFill>
            <a:srgbClr val="7030A0"/>
          </a:solidFill>
          <a:prstDash val="solid"/>
          <a:tailEnd type="stealth"/>
        </a:ln>
        <a:effectLst/>
        <a:scene3d>
          <a:camera prst="obliqueTopRight"/>
          <a:lightRig rig="threePt" dir="t"/>
        </a:scene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0D4F34-E998-4E08-B9B3-AF8DC9F8DD05}">
      <dsp:nvSpPr>
        <dsp:cNvPr id="0" name=""/>
        <dsp:cNvSpPr/>
      </dsp:nvSpPr>
      <dsp:spPr>
        <a:xfrm>
          <a:off x="6904361" y="3663003"/>
          <a:ext cx="290617" cy="18312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08569"/>
              </a:lnTo>
              <a:lnTo>
                <a:pt x="290617" y="1808569"/>
              </a:lnTo>
              <a:lnTo>
                <a:pt x="290617" y="1831230"/>
              </a:lnTo>
            </a:path>
          </a:pathLst>
        </a:custGeom>
        <a:noFill/>
        <a:ln w="31750" cap="rnd" cmpd="sng" algn="ctr">
          <a:solidFill>
            <a:srgbClr val="7030A0"/>
          </a:solidFill>
          <a:prstDash val="solid"/>
          <a:tailEnd type="stealth"/>
        </a:ln>
        <a:effectLst/>
        <a:scene3d>
          <a:camera prst="obliqueTopRight"/>
          <a:lightRig rig="threePt" dir="t"/>
        </a:scene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E95C7E-C9EC-4EAC-906F-1608E2ECFC59}">
      <dsp:nvSpPr>
        <dsp:cNvPr id="0" name=""/>
        <dsp:cNvSpPr/>
      </dsp:nvSpPr>
      <dsp:spPr>
        <a:xfrm>
          <a:off x="6904361" y="2686062"/>
          <a:ext cx="394491" cy="547935"/>
        </a:xfrm>
        <a:custGeom>
          <a:avLst/>
          <a:gdLst/>
          <a:ahLst/>
          <a:cxnLst/>
          <a:rect l="0" t="0" r="0" b="0"/>
          <a:pathLst>
            <a:path>
              <a:moveTo>
                <a:pt x="394491" y="0"/>
              </a:moveTo>
              <a:lnTo>
                <a:pt x="394491" y="525274"/>
              </a:lnTo>
              <a:lnTo>
                <a:pt x="0" y="525274"/>
              </a:lnTo>
              <a:lnTo>
                <a:pt x="0" y="547935"/>
              </a:lnTo>
            </a:path>
          </a:pathLst>
        </a:custGeom>
        <a:noFill/>
        <a:ln w="31750" cap="rnd" cmpd="sng" algn="ctr">
          <a:solidFill>
            <a:srgbClr val="7030A0"/>
          </a:solidFill>
          <a:prstDash val="solid"/>
          <a:tailEnd type="stealth"/>
        </a:ln>
        <a:effectLst/>
        <a:scene3d>
          <a:camera prst="obliqueTopRight"/>
          <a:lightRig rig="threePt" dir="t"/>
        </a:scene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EA09B0-81D8-4B31-A3C2-D6B00F5C8164}">
      <dsp:nvSpPr>
        <dsp:cNvPr id="0" name=""/>
        <dsp:cNvSpPr/>
      </dsp:nvSpPr>
      <dsp:spPr>
        <a:xfrm>
          <a:off x="8404516" y="3663003"/>
          <a:ext cx="162597" cy="18145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1911"/>
              </a:lnTo>
              <a:lnTo>
                <a:pt x="162597" y="1791911"/>
              </a:lnTo>
              <a:lnTo>
                <a:pt x="162597" y="1814572"/>
              </a:lnTo>
            </a:path>
          </a:pathLst>
        </a:custGeom>
        <a:noFill/>
        <a:ln w="31750" cap="rnd" cmpd="sng" algn="ctr">
          <a:solidFill>
            <a:srgbClr val="7030A0"/>
          </a:solidFill>
          <a:prstDash val="solid"/>
          <a:tailEnd type="stealth"/>
        </a:ln>
        <a:effectLst/>
        <a:scene3d>
          <a:camera prst="obliqueTopRight"/>
          <a:lightRig rig="threePt" dir="t"/>
        </a:scene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B2EF0E-6A12-4380-8108-75FDEF786D15}">
      <dsp:nvSpPr>
        <dsp:cNvPr id="0" name=""/>
        <dsp:cNvSpPr/>
      </dsp:nvSpPr>
      <dsp:spPr>
        <a:xfrm>
          <a:off x="7298853" y="2686062"/>
          <a:ext cx="1105663" cy="5479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5274"/>
              </a:lnTo>
              <a:lnTo>
                <a:pt x="1105663" y="525274"/>
              </a:lnTo>
              <a:lnTo>
                <a:pt x="1105663" y="547935"/>
              </a:lnTo>
            </a:path>
          </a:pathLst>
        </a:custGeom>
        <a:noFill/>
        <a:ln w="31750" cap="rnd" cmpd="sng" algn="ctr">
          <a:solidFill>
            <a:srgbClr val="7030A0"/>
          </a:solidFill>
          <a:prstDash val="solid"/>
          <a:tailEnd type="stealth"/>
        </a:ln>
        <a:effectLst/>
        <a:scene3d>
          <a:camera prst="obliqueTopRight"/>
          <a:lightRig rig="threePt" dir="t"/>
        </a:scene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96F506-15C1-4EF1-932E-3A743A9287A4}">
      <dsp:nvSpPr>
        <dsp:cNvPr id="0" name=""/>
        <dsp:cNvSpPr/>
      </dsp:nvSpPr>
      <dsp:spPr>
        <a:xfrm>
          <a:off x="942029" y="1624345"/>
          <a:ext cx="6356823" cy="4773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4653"/>
              </a:lnTo>
              <a:lnTo>
                <a:pt x="6356823" y="454653"/>
              </a:lnTo>
              <a:lnTo>
                <a:pt x="6356823" y="477314"/>
              </a:lnTo>
            </a:path>
          </a:pathLst>
        </a:custGeom>
        <a:noFill/>
        <a:ln w="31750" cap="rnd" cmpd="sng" algn="ctr">
          <a:solidFill>
            <a:srgbClr val="7030A0"/>
          </a:solidFill>
          <a:prstDash val="solid"/>
          <a:tailEnd type="stealth"/>
        </a:ln>
        <a:effectLst/>
        <a:scene3d>
          <a:camera prst="obliqueTopRight"/>
          <a:lightRig rig="threePt" dir="t"/>
        </a:scene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9F735E-6E42-451B-BA48-BD6F16B9558F}">
      <dsp:nvSpPr>
        <dsp:cNvPr id="0" name=""/>
        <dsp:cNvSpPr/>
      </dsp:nvSpPr>
      <dsp:spPr>
        <a:xfrm>
          <a:off x="942029" y="738883"/>
          <a:ext cx="3708872" cy="302358"/>
        </a:xfrm>
        <a:custGeom>
          <a:avLst/>
          <a:gdLst/>
          <a:ahLst/>
          <a:cxnLst/>
          <a:rect l="0" t="0" r="0" b="0"/>
          <a:pathLst>
            <a:path>
              <a:moveTo>
                <a:pt x="3708872" y="0"/>
              </a:moveTo>
              <a:lnTo>
                <a:pt x="3708872" y="279696"/>
              </a:lnTo>
              <a:lnTo>
                <a:pt x="0" y="279696"/>
              </a:lnTo>
              <a:lnTo>
                <a:pt x="0" y="302358"/>
              </a:lnTo>
            </a:path>
          </a:pathLst>
        </a:custGeom>
        <a:noFill/>
        <a:ln w="31750" cap="rnd" cmpd="sng" algn="ctr">
          <a:solidFill>
            <a:srgbClr val="002060"/>
          </a:solidFill>
          <a:prstDash val="solid"/>
          <a:tailEnd type="stealth"/>
        </a:ln>
        <a:effectLst/>
        <a:scene3d>
          <a:camera prst="obliqueTopRight"/>
          <a:lightRig rig="threePt" dir="t"/>
        </a:scene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88017D-9EB2-4DDF-8AD0-93A85510DE87}">
      <dsp:nvSpPr>
        <dsp:cNvPr id="0" name=""/>
        <dsp:cNvSpPr/>
      </dsp:nvSpPr>
      <dsp:spPr>
        <a:xfrm>
          <a:off x="8040105" y="1624345"/>
          <a:ext cx="664836" cy="3571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4487"/>
              </a:lnTo>
              <a:lnTo>
                <a:pt x="664836" y="334487"/>
              </a:lnTo>
              <a:lnTo>
                <a:pt x="664836" y="357148"/>
              </a:lnTo>
            </a:path>
          </a:pathLst>
        </a:custGeom>
        <a:noFill/>
        <a:ln w="31750" cap="rnd" cmpd="sng" algn="ctr">
          <a:solidFill>
            <a:srgbClr val="000066"/>
          </a:solidFill>
          <a:prstDash val="solid"/>
          <a:headEnd type="none"/>
          <a:tailEnd type="stealth"/>
        </a:ln>
        <a:effectLst/>
        <a:scene3d>
          <a:camera prst="obliqueTopRight"/>
          <a:lightRig rig="threePt" dir="t"/>
        </a:scene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248A6C-AEA4-4649-BBE7-EC852D946960}">
      <dsp:nvSpPr>
        <dsp:cNvPr id="0" name=""/>
        <dsp:cNvSpPr/>
      </dsp:nvSpPr>
      <dsp:spPr>
        <a:xfrm>
          <a:off x="4650901" y="738883"/>
          <a:ext cx="3389203" cy="3023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9696"/>
              </a:lnTo>
              <a:lnTo>
                <a:pt x="3389203" y="279696"/>
              </a:lnTo>
              <a:lnTo>
                <a:pt x="3389203" y="302358"/>
              </a:lnTo>
            </a:path>
          </a:pathLst>
        </a:custGeom>
        <a:noFill/>
        <a:ln w="31750" cap="rnd" cmpd="sng" algn="ctr">
          <a:solidFill>
            <a:srgbClr val="002060"/>
          </a:solidFill>
          <a:prstDash val="solid"/>
          <a:round/>
          <a:headEnd type="none" w="med" len="med"/>
          <a:tailEnd type="stealth"/>
        </a:ln>
        <a:effectLst/>
        <a:scene3d>
          <a:camera prst="obliqueTopRight"/>
          <a:lightRig rig="threePt" dir="t"/>
        </a:scene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5A13BA-8415-4B06-BBEB-5C3C1A9FCBFD}">
      <dsp:nvSpPr>
        <dsp:cNvPr id="0" name=""/>
        <dsp:cNvSpPr/>
      </dsp:nvSpPr>
      <dsp:spPr>
        <a:xfrm>
          <a:off x="3687604" y="257233"/>
          <a:ext cx="1926593" cy="481649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EE497E-E63F-4E91-B1CD-71BA903BEFC6}">
      <dsp:nvSpPr>
        <dsp:cNvPr id="0" name=""/>
        <dsp:cNvSpPr/>
      </dsp:nvSpPr>
      <dsp:spPr>
        <a:xfrm>
          <a:off x="3714784" y="283054"/>
          <a:ext cx="1926593" cy="481649"/>
        </a:xfrm>
        <a:prstGeom prst="roundRect">
          <a:avLst>
            <a:gd name="adj" fmla="val 10000"/>
          </a:avLst>
        </a:prstGeom>
        <a:solidFill>
          <a:srgbClr val="FFFFCC">
            <a:alpha val="95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bliqueTopRigh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KW" sz="1600" b="1" i="1" kern="1200" dirty="0" smtClean="0">
              <a:solidFill>
                <a:schemeClr val="bg1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الطرق المختلفة  لحساب </a:t>
          </a:r>
          <a:r>
            <a:rPr lang="ar-KW" sz="1600" b="1" i="1" kern="1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التكامل</a:t>
          </a:r>
          <a:endParaRPr lang="ar-KW" sz="1600" b="1" i="1" kern="1200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728891" y="297161"/>
        <a:ext cx="1898379" cy="453435"/>
      </dsp:txXfrm>
    </dsp:sp>
    <dsp:sp modelId="{53CC6150-5D88-4D41-8327-778FBBC7881B}">
      <dsp:nvSpPr>
        <dsp:cNvPr id="0" name=""/>
        <dsp:cNvSpPr/>
      </dsp:nvSpPr>
      <dsp:spPr>
        <a:xfrm>
          <a:off x="7012839" y="1041241"/>
          <a:ext cx="2054531" cy="583104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61DA00-BCD8-41C7-9D1C-7EA4FB1513D4}">
      <dsp:nvSpPr>
        <dsp:cNvPr id="0" name=""/>
        <dsp:cNvSpPr/>
      </dsp:nvSpPr>
      <dsp:spPr>
        <a:xfrm>
          <a:off x="7040019" y="1067062"/>
          <a:ext cx="2054531" cy="583104"/>
        </a:xfrm>
        <a:prstGeom prst="roundRect">
          <a:avLst>
            <a:gd name="adj" fmla="val 10000"/>
          </a:avLst>
        </a:prstGeom>
        <a:solidFill>
          <a:srgbClr val="FFFFCC">
            <a:alpha val="95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bliqueTopRigh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KW" sz="1600" b="1" i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دالة ...</a:t>
          </a:r>
        </a:p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KW" sz="1400" b="1" i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( بسيط / تبسيط واختصار )</a:t>
          </a:r>
          <a:endParaRPr lang="ar-KW" sz="1050" kern="1200" dirty="0">
            <a:solidFill>
              <a:srgbClr val="002060"/>
            </a:solidFill>
          </a:endParaRPr>
        </a:p>
      </dsp:txBody>
      <dsp:txXfrm>
        <a:off x="7057098" y="1084141"/>
        <a:ext cx="2020373" cy="548946"/>
      </dsp:txXfrm>
    </dsp:sp>
    <dsp:sp modelId="{FB06F026-BB32-4FBB-A730-C97B5CB030BB}">
      <dsp:nvSpPr>
        <dsp:cNvPr id="0" name=""/>
        <dsp:cNvSpPr/>
      </dsp:nvSpPr>
      <dsp:spPr>
        <a:xfrm>
          <a:off x="8400566" y="1981494"/>
          <a:ext cx="608750" cy="269557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304A79-EDEC-4179-987D-64942FFDCDA7}">
      <dsp:nvSpPr>
        <dsp:cNvPr id="0" name=""/>
        <dsp:cNvSpPr/>
      </dsp:nvSpPr>
      <dsp:spPr>
        <a:xfrm>
          <a:off x="8427746" y="2007315"/>
          <a:ext cx="608750" cy="269557"/>
        </a:xfrm>
        <a:prstGeom prst="roundRect">
          <a:avLst>
            <a:gd name="adj" fmla="val 10000"/>
          </a:avLst>
        </a:prstGeom>
        <a:solidFill>
          <a:srgbClr val="FFFFCC">
            <a:alpha val="95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bliqueTopRigh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KW" sz="1600" b="1" i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احسب</a:t>
          </a:r>
          <a:endParaRPr lang="ar-KW" sz="1400" kern="1200" dirty="0">
            <a:solidFill>
              <a:srgbClr val="002060"/>
            </a:solidFill>
          </a:endParaRPr>
        </a:p>
      </dsp:txBody>
      <dsp:txXfrm>
        <a:off x="8435641" y="2015210"/>
        <a:ext cx="592960" cy="253767"/>
      </dsp:txXfrm>
    </dsp:sp>
    <dsp:sp modelId="{7C6AABCF-8A6F-4836-BD79-CEA4906F946B}">
      <dsp:nvSpPr>
        <dsp:cNvPr id="0" name=""/>
        <dsp:cNvSpPr/>
      </dsp:nvSpPr>
      <dsp:spPr>
        <a:xfrm>
          <a:off x="396993" y="1041241"/>
          <a:ext cx="1090072" cy="583104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9EDE5E-8C23-460F-BD30-1A54DB3EED2F}">
      <dsp:nvSpPr>
        <dsp:cNvPr id="0" name=""/>
        <dsp:cNvSpPr/>
      </dsp:nvSpPr>
      <dsp:spPr>
        <a:xfrm>
          <a:off x="424173" y="1067062"/>
          <a:ext cx="1090072" cy="583104"/>
        </a:xfrm>
        <a:prstGeom prst="roundRect">
          <a:avLst>
            <a:gd name="adj" fmla="val 10000"/>
          </a:avLst>
        </a:prstGeom>
        <a:solidFill>
          <a:srgbClr val="FFFFCC">
            <a:alpha val="95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bliqueTopRigh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KW" sz="1600" b="1" i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دالتين </a:t>
          </a:r>
          <a:endParaRPr lang="ar-KW" sz="1600" b="1" i="1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41252" y="1084141"/>
        <a:ext cx="1055914" cy="548946"/>
      </dsp:txXfrm>
    </dsp:sp>
    <dsp:sp modelId="{ACF497B4-E9A3-4598-AE00-8E5368219EFB}">
      <dsp:nvSpPr>
        <dsp:cNvPr id="0" name=""/>
        <dsp:cNvSpPr/>
      </dsp:nvSpPr>
      <dsp:spPr>
        <a:xfrm>
          <a:off x="6777068" y="2101660"/>
          <a:ext cx="1043570" cy="584401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002C48-2F10-44F0-A874-A650BEB3C72A}">
      <dsp:nvSpPr>
        <dsp:cNvPr id="0" name=""/>
        <dsp:cNvSpPr/>
      </dsp:nvSpPr>
      <dsp:spPr>
        <a:xfrm>
          <a:off x="6804247" y="2127481"/>
          <a:ext cx="1043570" cy="584401"/>
        </a:xfrm>
        <a:prstGeom prst="roundRect">
          <a:avLst>
            <a:gd name="adj" fmla="val 10000"/>
          </a:avLst>
        </a:prstGeom>
        <a:solidFill>
          <a:srgbClr val="FFFFCC">
            <a:alpha val="95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bliqueTopRigh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KW" sz="1600" b="1" i="1" kern="12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ضرب دالتين </a:t>
          </a:r>
          <a:endParaRPr lang="ar-KW" sz="1600" b="1" i="1" kern="1200" dirty="0">
            <a:solidFill>
              <a:srgbClr val="7030A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821364" y="2144598"/>
        <a:ext cx="1009336" cy="550167"/>
      </dsp:txXfrm>
    </dsp:sp>
    <dsp:sp modelId="{5D26D352-1358-46BF-A63A-22848181E44A}">
      <dsp:nvSpPr>
        <dsp:cNvPr id="0" name=""/>
        <dsp:cNvSpPr/>
      </dsp:nvSpPr>
      <dsp:spPr>
        <a:xfrm>
          <a:off x="7785180" y="3233997"/>
          <a:ext cx="1238672" cy="429005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04F7E5-B818-48F1-9427-1819DA762A34}">
      <dsp:nvSpPr>
        <dsp:cNvPr id="0" name=""/>
        <dsp:cNvSpPr/>
      </dsp:nvSpPr>
      <dsp:spPr>
        <a:xfrm>
          <a:off x="7812360" y="3259818"/>
          <a:ext cx="1238672" cy="429005"/>
        </a:xfrm>
        <a:prstGeom prst="roundRect">
          <a:avLst>
            <a:gd name="adj" fmla="val 10000"/>
          </a:avLst>
        </a:prstGeom>
        <a:solidFill>
          <a:srgbClr val="FFFFCC">
            <a:alpha val="95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bliqueTopRigh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KW" sz="1600" b="1" i="1" kern="12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إحداهما مشتقة الأخرى </a:t>
          </a:r>
          <a:endParaRPr lang="ar-KW" sz="1600" b="1" i="1" kern="1200" dirty="0">
            <a:solidFill>
              <a:srgbClr val="7030A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824925" y="3272383"/>
        <a:ext cx="1213542" cy="403875"/>
      </dsp:txXfrm>
    </dsp:sp>
    <dsp:sp modelId="{40AE493B-E886-4966-A2D9-CFA1785D96DE}">
      <dsp:nvSpPr>
        <dsp:cNvPr id="0" name=""/>
        <dsp:cNvSpPr/>
      </dsp:nvSpPr>
      <dsp:spPr>
        <a:xfrm>
          <a:off x="8145220" y="5477576"/>
          <a:ext cx="843786" cy="427609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C08F62-D1D3-4300-A8A2-AFA071347C1E}">
      <dsp:nvSpPr>
        <dsp:cNvPr id="0" name=""/>
        <dsp:cNvSpPr/>
      </dsp:nvSpPr>
      <dsp:spPr>
        <a:xfrm>
          <a:off x="8172400" y="5503396"/>
          <a:ext cx="843786" cy="427609"/>
        </a:xfrm>
        <a:prstGeom prst="roundRect">
          <a:avLst>
            <a:gd name="adj" fmla="val 10000"/>
          </a:avLst>
        </a:prstGeom>
        <a:solidFill>
          <a:srgbClr val="FFFFCC">
            <a:alpha val="95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bliqueTopRigh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KW" sz="1600" b="1" i="1" kern="12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نستخدم التعويض </a:t>
          </a:r>
          <a:endParaRPr lang="ar-KW" sz="1600" b="1" i="1" kern="1200" dirty="0">
            <a:solidFill>
              <a:srgbClr val="7030A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184924" y="5515920"/>
        <a:ext cx="818738" cy="402561"/>
      </dsp:txXfrm>
    </dsp:sp>
    <dsp:sp modelId="{A08EA897-BB6D-4836-AA9C-8D9EF1360E69}">
      <dsp:nvSpPr>
        <dsp:cNvPr id="0" name=""/>
        <dsp:cNvSpPr/>
      </dsp:nvSpPr>
      <dsp:spPr>
        <a:xfrm>
          <a:off x="6285025" y="3233997"/>
          <a:ext cx="1238672" cy="429005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B2BA66-3996-4949-B029-4B6AE94553E3}">
      <dsp:nvSpPr>
        <dsp:cNvPr id="0" name=""/>
        <dsp:cNvSpPr/>
      </dsp:nvSpPr>
      <dsp:spPr>
        <a:xfrm>
          <a:off x="6312205" y="3259818"/>
          <a:ext cx="1238672" cy="429005"/>
        </a:xfrm>
        <a:prstGeom prst="roundRect">
          <a:avLst>
            <a:gd name="adj" fmla="val 10000"/>
          </a:avLst>
        </a:prstGeom>
        <a:solidFill>
          <a:srgbClr val="FFFFCC">
            <a:alpha val="95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bliqueTopRigh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KW" sz="1600" b="1" i="1" kern="12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ليست إحداهما مشتقة الأخرى </a:t>
          </a:r>
          <a:endParaRPr lang="ar-KW" sz="1600" b="1" i="1" kern="1200" dirty="0">
            <a:solidFill>
              <a:srgbClr val="7030A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324770" y="3272383"/>
        <a:ext cx="1213542" cy="403875"/>
      </dsp:txXfrm>
    </dsp:sp>
    <dsp:sp modelId="{36DED5BC-D7FC-4ADB-8ABE-244F24F03FFE}">
      <dsp:nvSpPr>
        <dsp:cNvPr id="0" name=""/>
        <dsp:cNvSpPr/>
      </dsp:nvSpPr>
      <dsp:spPr>
        <a:xfrm>
          <a:off x="6773086" y="5494234"/>
          <a:ext cx="843786" cy="427609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3E7EB1-ADE2-4730-96D7-F9EDF070445C}">
      <dsp:nvSpPr>
        <dsp:cNvPr id="0" name=""/>
        <dsp:cNvSpPr/>
      </dsp:nvSpPr>
      <dsp:spPr>
        <a:xfrm>
          <a:off x="6800266" y="5520054"/>
          <a:ext cx="843786" cy="427609"/>
        </a:xfrm>
        <a:prstGeom prst="roundRect">
          <a:avLst>
            <a:gd name="adj" fmla="val 10000"/>
          </a:avLst>
        </a:prstGeom>
        <a:solidFill>
          <a:srgbClr val="FFFFCC">
            <a:alpha val="95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bliqueTopRigh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KW" sz="1600" b="1" i="1" kern="12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نستخدم التجزيء</a:t>
          </a:r>
          <a:endParaRPr lang="ar-KW" sz="1600" b="1" i="1" kern="1200" dirty="0">
            <a:solidFill>
              <a:srgbClr val="7030A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812790" y="5532578"/>
        <a:ext cx="818738" cy="402561"/>
      </dsp:txXfrm>
    </dsp:sp>
    <dsp:sp modelId="{F3E4E354-7889-44D9-AAA2-87D12DDDF433}">
      <dsp:nvSpPr>
        <dsp:cNvPr id="0" name=""/>
        <dsp:cNvSpPr/>
      </dsp:nvSpPr>
      <dsp:spPr>
        <a:xfrm>
          <a:off x="1492528" y="2098075"/>
          <a:ext cx="1052973" cy="584401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F86712-22EF-47FB-B9BD-B0E89DFB0124}">
      <dsp:nvSpPr>
        <dsp:cNvPr id="0" name=""/>
        <dsp:cNvSpPr/>
      </dsp:nvSpPr>
      <dsp:spPr>
        <a:xfrm>
          <a:off x="1519708" y="2123896"/>
          <a:ext cx="1052973" cy="584401"/>
        </a:xfrm>
        <a:prstGeom prst="roundRect">
          <a:avLst>
            <a:gd name="adj" fmla="val 10000"/>
          </a:avLst>
        </a:prstGeom>
        <a:solidFill>
          <a:srgbClr val="FFFFCC">
            <a:alpha val="95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bliqueTopRigh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KW" sz="1600" b="1" i="1" kern="12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قسمة دالتين </a:t>
          </a:r>
        </a:p>
      </dsp:txBody>
      <dsp:txXfrm>
        <a:off x="1536825" y="2141013"/>
        <a:ext cx="1018739" cy="550167"/>
      </dsp:txXfrm>
    </dsp:sp>
    <dsp:sp modelId="{101C3B0C-BE23-4EF8-9748-C1F4ACFB00A1}">
      <dsp:nvSpPr>
        <dsp:cNvPr id="0" name=""/>
        <dsp:cNvSpPr/>
      </dsp:nvSpPr>
      <dsp:spPr>
        <a:xfrm>
          <a:off x="4486625" y="3230412"/>
          <a:ext cx="1430017" cy="433960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D48C5A-5057-4FE7-829B-9EF872EA827B}">
      <dsp:nvSpPr>
        <dsp:cNvPr id="0" name=""/>
        <dsp:cNvSpPr/>
      </dsp:nvSpPr>
      <dsp:spPr>
        <a:xfrm>
          <a:off x="4513805" y="3256233"/>
          <a:ext cx="1430017" cy="433960"/>
        </a:xfrm>
        <a:prstGeom prst="roundRect">
          <a:avLst>
            <a:gd name="adj" fmla="val 10000"/>
          </a:avLst>
        </a:prstGeom>
        <a:solidFill>
          <a:srgbClr val="FFFFCC">
            <a:alpha val="95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bliqueTopRigh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KW" sz="1600" b="1" i="1" kern="12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ليست حدودية نسبية</a:t>
          </a:r>
          <a:endParaRPr lang="ar-KW" sz="1600" b="1" i="1" kern="1200" dirty="0">
            <a:solidFill>
              <a:srgbClr val="00B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526515" y="3268943"/>
        <a:ext cx="1404597" cy="408540"/>
      </dsp:txXfrm>
    </dsp:sp>
    <dsp:sp modelId="{C3AC9364-C6B1-401B-894C-51AB78A89C57}">
      <dsp:nvSpPr>
        <dsp:cNvPr id="0" name=""/>
        <dsp:cNvSpPr/>
      </dsp:nvSpPr>
      <dsp:spPr>
        <a:xfrm>
          <a:off x="5772750" y="4031444"/>
          <a:ext cx="701981" cy="431823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AE7FE8-9E21-4A92-AAE1-4695544B6937}">
      <dsp:nvSpPr>
        <dsp:cNvPr id="0" name=""/>
        <dsp:cNvSpPr/>
      </dsp:nvSpPr>
      <dsp:spPr>
        <a:xfrm>
          <a:off x="5799930" y="4057265"/>
          <a:ext cx="701981" cy="431823"/>
        </a:xfrm>
        <a:prstGeom prst="roundRect">
          <a:avLst>
            <a:gd name="adj" fmla="val 10000"/>
          </a:avLst>
        </a:prstGeom>
        <a:solidFill>
          <a:srgbClr val="FFFFCC">
            <a:alpha val="95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bliqueTopRigh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KW" sz="1600" b="1" i="1" kern="12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يمكن التبسيط </a:t>
          </a:r>
          <a:endParaRPr lang="ar-KW" sz="1600" b="1" i="1" kern="1200" dirty="0">
            <a:solidFill>
              <a:srgbClr val="00B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812578" y="4069913"/>
        <a:ext cx="676685" cy="406527"/>
      </dsp:txXfrm>
    </dsp:sp>
    <dsp:sp modelId="{90497112-1524-4BA3-A503-59179AD15AED}">
      <dsp:nvSpPr>
        <dsp:cNvPr id="0" name=""/>
        <dsp:cNvSpPr/>
      </dsp:nvSpPr>
      <dsp:spPr>
        <a:xfrm>
          <a:off x="5939189" y="4716366"/>
          <a:ext cx="596906" cy="431821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AC05C8-0BED-4FDB-B9D8-FC6E954A37CC}">
      <dsp:nvSpPr>
        <dsp:cNvPr id="0" name=""/>
        <dsp:cNvSpPr/>
      </dsp:nvSpPr>
      <dsp:spPr>
        <a:xfrm>
          <a:off x="5966369" y="4742187"/>
          <a:ext cx="596906" cy="431821"/>
        </a:xfrm>
        <a:prstGeom prst="roundRect">
          <a:avLst>
            <a:gd name="adj" fmla="val 10000"/>
          </a:avLst>
        </a:prstGeom>
        <a:solidFill>
          <a:srgbClr val="FFFFCC">
            <a:alpha val="95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bliqueTopRigh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KW" sz="1600" b="1" i="1" kern="12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بسط</a:t>
          </a:r>
          <a:endParaRPr lang="ar-KW" sz="1600" b="1" i="1" kern="1200" dirty="0">
            <a:solidFill>
              <a:srgbClr val="00B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979017" y="4754835"/>
        <a:ext cx="571610" cy="406525"/>
      </dsp:txXfrm>
    </dsp:sp>
    <dsp:sp modelId="{E9BCD6CB-5C55-4B18-A4FE-BE7843C2E1AE}">
      <dsp:nvSpPr>
        <dsp:cNvPr id="0" name=""/>
        <dsp:cNvSpPr/>
      </dsp:nvSpPr>
      <dsp:spPr>
        <a:xfrm>
          <a:off x="5561063" y="5472594"/>
          <a:ext cx="843786" cy="429005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423A61-81AD-4656-A688-511AEDABD65B}">
      <dsp:nvSpPr>
        <dsp:cNvPr id="0" name=""/>
        <dsp:cNvSpPr/>
      </dsp:nvSpPr>
      <dsp:spPr>
        <a:xfrm>
          <a:off x="5588243" y="5498415"/>
          <a:ext cx="843786" cy="429005"/>
        </a:xfrm>
        <a:prstGeom prst="roundRect">
          <a:avLst>
            <a:gd name="adj" fmla="val 10000"/>
          </a:avLst>
        </a:prstGeom>
        <a:solidFill>
          <a:srgbClr val="FFFFCC">
            <a:alpha val="95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bliqueTopRigh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KW" sz="1600" b="1" i="1" kern="12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احسب</a:t>
          </a:r>
          <a:endParaRPr lang="ar-KW" sz="2000" kern="1200" dirty="0">
            <a:solidFill>
              <a:srgbClr val="00B050"/>
            </a:solidFill>
          </a:endParaRPr>
        </a:p>
      </dsp:txBody>
      <dsp:txXfrm>
        <a:off x="5600808" y="5510980"/>
        <a:ext cx="818656" cy="403875"/>
      </dsp:txXfrm>
    </dsp:sp>
    <dsp:sp modelId="{9D936B05-4FE2-4775-8702-2DF3544672AF}">
      <dsp:nvSpPr>
        <dsp:cNvPr id="0" name=""/>
        <dsp:cNvSpPr/>
      </dsp:nvSpPr>
      <dsp:spPr>
        <a:xfrm>
          <a:off x="4200932" y="4031444"/>
          <a:ext cx="705513" cy="431823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412080-2E09-4B4B-BD8C-25AB879F608B}">
      <dsp:nvSpPr>
        <dsp:cNvPr id="0" name=""/>
        <dsp:cNvSpPr/>
      </dsp:nvSpPr>
      <dsp:spPr>
        <a:xfrm>
          <a:off x="4228112" y="4057265"/>
          <a:ext cx="705513" cy="431823"/>
        </a:xfrm>
        <a:prstGeom prst="roundRect">
          <a:avLst>
            <a:gd name="adj" fmla="val 10000"/>
          </a:avLst>
        </a:prstGeom>
        <a:solidFill>
          <a:srgbClr val="FFFFCC">
            <a:alpha val="95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bliqueTopRigh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KW" sz="1600" b="1" i="1" kern="12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لا يمكن التبسيط</a:t>
          </a:r>
          <a:endParaRPr lang="ar-KW" sz="1600" b="1" i="1" kern="1200" dirty="0">
            <a:solidFill>
              <a:srgbClr val="00B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240760" y="4069913"/>
        <a:ext cx="680217" cy="406527"/>
      </dsp:txXfrm>
    </dsp:sp>
    <dsp:sp modelId="{12D0F494-36FB-4FFD-8F95-1FAE8AC2F180}">
      <dsp:nvSpPr>
        <dsp:cNvPr id="0" name=""/>
        <dsp:cNvSpPr/>
      </dsp:nvSpPr>
      <dsp:spPr>
        <a:xfrm>
          <a:off x="3995176" y="4760018"/>
          <a:ext cx="1476379" cy="431821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6C5EB3-7548-4C90-8CF2-5054A9101D97}">
      <dsp:nvSpPr>
        <dsp:cNvPr id="0" name=""/>
        <dsp:cNvSpPr/>
      </dsp:nvSpPr>
      <dsp:spPr>
        <a:xfrm>
          <a:off x="4022355" y="4785839"/>
          <a:ext cx="1476379" cy="431821"/>
        </a:xfrm>
        <a:prstGeom prst="roundRect">
          <a:avLst>
            <a:gd name="adj" fmla="val 10000"/>
          </a:avLst>
        </a:prstGeom>
        <a:solidFill>
          <a:srgbClr val="FFFFCC">
            <a:alpha val="95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bliqueTopRigh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KW" sz="1400" b="1" i="1" kern="12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استخدم  </a:t>
          </a:r>
        </a:p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KW" sz="1400" b="1" i="1" kern="12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التعويض / التجزيء</a:t>
          </a:r>
          <a:endParaRPr lang="ar-KW" sz="1400" b="1" i="1" kern="1200" dirty="0">
            <a:solidFill>
              <a:srgbClr val="00B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035003" y="4798487"/>
        <a:ext cx="1451083" cy="406525"/>
      </dsp:txXfrm>
    </dsp:sp>
    <dsp:sp modelId="{9BAB1765-FD5E-4A8E-A043-9CEE9BC030C1}">
      <dsp:nvSpPr>
        <dsp:cNvPr id="0" name=""/>
        <dsp:cNvSpPr/>
      </dsp:nvSpPr>
      <dsp:spPr>
        <a:xfrm>
          <a:off x="4268371" y="5472594"/>
          <a:ext cx="843786" cy="429005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2423DC-BE2C-4E71-8FEC-873890C8DA40}">
      <dsp:nvSpPr>
        <dsp:cNvPr id="0" name=""/>
        <dsp:cNvSpPr/>
      </dsp:nvSpPr>
      <dsp:spPr>
        <a:xfrm>
          <a:off x="4295551" y="5498415"/>
          <a:ext cx="843786" cy="429005"/>
        </a:xfrm>
        <a:prstGeom prst="roundRect">
          <a:avLst>
            <a:gd name="adj" fmla="val 10000"/>
          </a:avLst>
        </a:prstGeom>
        <a:solidFill>
          <a:srgbClr val="FFFFCC">
            <a:alpha val="95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bliqueTopRigh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KW" sz="1600" b="1" i="1" kern="12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احسب</a:t>
          </a:r>
          <a:endParaRPr lang="ar-KW" sz="2000" b="1" i="1" kern="1200" dirty="0">
            <a:solidFill>
              <a:srgbClr val="00B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308116" y="5510980"/>
        <a:ext cx="818656" cy="403875"/>
      </dsp:txXfrm>
    </dsp:sp>
    <dsp:sp modelId="{8E66D423-ECE1-4A19-89A1-23F40D1B9A57}">
      <dsp:nvSpPr>
        <dsp:cNvPr id="0" name=""/>
        <dsp:cNvSpPr/>
      </dsp:nvSpPr>
      <dsp:spPr>
        <a:xfrm>
          <a:off x="570191" y="3236002"/>
          <a:ext cx="994253" cy="431823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433799-13E3-4ED7-BB52-4CC17FC1A18E}">
      <dsp:nvSpPr>
        <dsp:cNvPr id="0" name=""/>
        <dsp:cNvSpPr/>
      </dsp:nvSpPr>
      <dsp:spPr>
        <a:xfrm>
          <a:off x="597371" y="3261823"/>
          <a:ext cx="994253" cy="431823"/>
        </a:xfrm>
        <a:prstGeom prst="roundRect">
          <a:avLst>
            <a:gd name="adj" fmla="val 10000"/>
          </a:avLst>
        </a:prstGeom>
        <a:solidFill>
          <a:srgbClr val="FFFFCC">
            <a:alpha val="95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bliqueTopRigh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KW" sz="1600" b="1" i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حدودية نسبية </a:t>
          </a:r>
          <a:endParaRPr lang="ar-KW" sz="1600" b="1" i="1" kern="120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10019" y="3274471"/>
        <a:ext cx="968957" cy="406527"/>
      </dsp:txXfrm>
    </dsp:sp>
    <dsp:sp modelId="{119837FF-8B80-4310-93F2-11B2DC294CC4}">
      <dsp:nvSpPr>
        <dsp:cNvPr id="0" name=""/>
        <dsp:cNvSpPr/>
      </dsp:nvSpPr>
      <dsp:spPr>
        <a:xfrm>
          <a:off x="2394078" y="4051073"/>
          <a:ext cx="1312557" cy="431823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BA8E25-A36C-4DA6-A593-C6DC2F504B48}">
      <dsp:nvSpPr>
        <dsp:cNvPr id="0" name=""/>
        <dsp:cNvSpPr/>
      </dsp:nvSpPr>
      <dsp:spPr>
        <a:xfrm>
          <a:off x="2421258" y="4076894"/>
          <a:ext cx="1312557" cy="431823"/>
        </a:xfrm>
        <a:prstGeom prst="roundRect">
          <a:avLst>
            <a:gd name="adj" fmla="val 10000"/>
          </a:avLst>
        </a:prstGeom>
        <a:solidFill>
          <a:srgbClr val="FFFFCC">
            <a:alpha val="95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bliqueTopRigh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KW" sz="1600" b="1" i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درجة البسط أقل من درجة المقام</a:t>
          </a:r>
          <a:endParaRPr lang="ar-KW" sz="1600" b="1" i="1" kern="120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433906" y="4089542"/>
        <a:ext cx="1287261" cy="406527"/>
      </dsp:txXfrm>
    </dsp:sp>
    <dsp:sp modelId="{5C2CC723-2BA5-4DF8-8D8C-9CB21D474618}">
      <dsp:nvSpPr>
        <dsp:cNvPr id="0" name=""/>
        <dsp:cNvSpPr/>
      </dsp:nvSpPr>
      <dsp:spPr>
        <a:xfrm>
          <a:off x="2665815" y="4716366"/>
          <a:ext cx="1073387" cy="431821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4D0E1C-9C3A-4FD3-ABCF-5DA6CB4F1926}">
      <dsp:nvSpPr>
        <dsp:cNvPr id="0" name=""/>
        <dsp:cNvSpPr/>
      </dsp:nvSpPr>
      <dsp:spPr>
        <a:xfrm>
          <a:off x="2692995" y="4742187"/>
          <a:ext cx="1073387" cy="431821"/>
        </a:xfrm>
        <a:prstGeom prst="roundRect">
          <a:avLst>
            <a:gd name="adj" fmla="val 10000"/>
          </a:avLst>
        </a:prstGeom>
        <a:solidFill>
          <a:srgbClr val="FFFFCC">
            <a:alpha val="95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bliqueTopRigh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KW" sz="1600" b="1" i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البسط مشتقة المقام</a:t>
          </a:r>
          <a:endParaRPr lang="ar-KW" sz="1600" b="1" i="1" kern="120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705643" y="4754835"/>
        <a:ext cx="1048091" cy="406525"/>
      </dsp:txXfrm>
    </dsp:sp>
    <dsp:sp modelId="{6EFB3FC7-9677-4C9C-AFC8-202257EC1489}">
      <dsp:nvSpPr>
        <dsp:cNvPr id="0" name=""/>
        <dsp:cNvSpPr/>
      </dsp:nvSpPr>
      <dsp:spPr>
        <a:xfrm>
          <a:off x="3009260" y="5478123"/>
          <a:ext cx="843786" cy="423477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6DFA61-FF63-44BA-A0A2-D409EE59CA7A}">
      <dsp:nvSpPr>
        <dsp:cNvPr id="0" name=""/>
        <dsp:cNvSpPr/>
      </dsp:nvSpPr>
      <dsp:spPr>
        <a:xfrm>
          <a:off x="3036439" y="5503943"/>
          <a:ext cx="843786" cy="423477"/>
        </a:xfrm>
        <a:prstGeom prst="roundRect">
          <a:avLst>
            <a:gd name="adj" fmla="val 10000"/>
          </a:avLst>
        </a:prstGeom>
        <a:solidFill>
          <a:srgbClr val="FFFFCC">
            <a:alpha val="95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bliqueTopRigh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i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Ln</a:t>
          </a:r>
        </a:p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i="0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| </a:t>
          </a:r>
          <a:r>
            <a:rPr lang="ar-KW" sz="1600" b="1" i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المقام</a:t>
          </a:r>
          <a:r>
            <a:rPr lang="ar-KW" sz="1600" b="1" i="0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600" b="1" i="0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|</a:t>
          </a:r>
          <a:endParaRPr lang="ar-KW" sz="1600" b="1" i="0" kern="120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048842" y="5516346"/>
        <a:ext cx="818980" cy="398671"/>
      </dsp:txXfrm>
    </dsp:sp>
    <dsp:sp modelId="{75277854-BDB0-401C-99EE-B39DA290EC42}">
      <dsp:nvSpPr>
        <dsp:cNvPr id="0" name=""/>
        <dsp:cNvSpPr/>
      </dsp:nvSpPr>
      <dsp:spPr>
        <a:xfrm>
          <a:off x="1242967" y="4714944"/>
          <a:ext cx="1073387" cy="433244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461D8F-C1EE-4DE3-8A81-5F6335E5A366}">
      <dsp:nvSpPr>
        <dsp:cNvPr id="0" name=""/>
        <dsp:cNvSpPr/>
      </dsp:nvSpPr>
      <dsp:spPr>
        <a:xfrm>
          <a:off x="1270147" y="4740764"/>
          <a:ext cx="1073387" cy="433244"/>
        </a:xfrm>
        <a:prstGeom prst="roundRect">
          <a:avLst>
            <a:gd name="adj" fmla="val 10000"/>
          </a:avLst>
        </a:prstGeom>
        <a:solidFill>
          <a:srgbClr val="FFFFCC">
            <a:alpha val="95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bliqueTopRigh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KW" sz="1600" b="1" i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البسط ليس مشتقة المقام </a:t>
          </a:r>
          <a:endParaRPr lang="ar-KW" sz="1600" b="1" i="1" kern="120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282836" y="4753453"/>
        <a:ext cx="1048009" cy="407866"/>
      </dsp:txXfrm>
    </dsp:sp>
    <dsp:sp modelId="{284BC078-643D-4C41-B446-3D875480B185}">
      <dsp:nvSpPr>
        <dsp:cNvPr id="0" name=""/>
        <dsp:cNvSpPr/>
      </dsp:nvSpPr>
      <dsp:spPr>
        <a:xfrm>
          <a:off x="1641046" y="5478123"/>
          <a:ext cx="1231977" cy="423477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93481C-0E8B-4729-BBE8-3549C13C816C}">
      <dsp:nvSpPr>
        <dsp:cNvPr id="0" name=""/>
        <dsp:cNvSpPr/>
      </dsp:nvSpPr>
      <dsp:spPr>
        <a:xfrm>
          <a:off x="1668225" y="5503943"/>
          <a:ext cx="1231977" cy="423477"/>
        </a:xfrm>
        <a:prstGeom prst="roundRect">
          <a:avLst>
            <a:gd name="adj" fmla="val 10000"/>
          </a:avLst>
        </a:prstGeom>
        <a:solidFill>
          <a:srgbClr val="FFFFCC">
            <a:alpha val="95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bliqueTopRigh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KW" sz="1400" b="1" i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نستخدم الكسور الجزئية</a:t>
          </a:r>
          <a:endParaRPr lang="ar-KW" sz="1400" b="1" i="1" kern="120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680628" y="5516346"/>
        <a:ext cx="1207171" cy="398671"/>
      </dsp:txXfrm>
    </dsp:sp>
    <dsp:sp modelId="{538D7889-A229-46BC-B1D3-35478339BF6A}">
      <dsp:nvSpPr>
        <dsp:cNvPr id="0" name=""/>
        <dsp:cNvSpPr/>
      </dsp:nvSpPr>
      <dsp:spPr>
        <a:xfrm>
          <a:off x="31585" y="4053891"/>
          <a:ext cx="1924477" cy="429005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767C68-0B08-40DA-9F1B-4B07AB411380}">
      <dsp:nvSpPr>
        <dsp:cNvPr id="0" name=""/>
        <dsp:cNvSpPr/>
      </dsp:nvSpPr>
      <dsp:spPr>
        <a:xfrm>
          <a:off x="58764" y="4079712"/>
          <a:ext cx="1924477" cy="429005"/>
        </a:xfrm>
        <a:prstGeom prst="roundRect">
          <a:avLst>
            <a:gd name="adj" fmla="val 10000"/>
          </a:avLst>
        </a:prstGeom>
        <a:solidFill>
          <a:srgbClr val="FFFFCC">
            <a:alpha val="95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bliqueTopRigh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KW" sz="1600" b="1" i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درجة</a:t>
          </a:r>
          <a:r>
            <a:rPr lang="ar-KW" sz="1400" kern="1200" dirty="0" smtClean="0">
              <a:solidFill>
                <a:srgbClr val="FF0000"/>
              </a:solidFill>
            </a:rPr>
            <a:t> </a:t>
          </a:r>
          <a:r>
            <a:rPr lang="ar-KW" sz="1600" b="1" i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البسط أكبر من أو تساوي درجة المقام </a:t>
          </a:r>
          <a:endParaRPr lang="ar-KW" sz="1600" b="1" i="1" kern="120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1329" y="4092277"/>
        <a:ext cx="1899347" cy="403875"/>
      </dsp:txXfrm>
    </dsp:sp>
    <dsp:sp modelId="{24C9CC3E-4457-4050-9C7D-9852AD19E869}">
      <dsp:nvSpPr>
        <dsp:cNvPr id="0" name=""/>
        <dsp:cNvSpPr/>
      </dsp:nvSpPr>
      <dsp:spPr>
        <a:xfrm>
          <a:off x="142613" y="5478123"/>
          <a:ext cx="1231977" cy="423477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93531A-8568-45D8-BCF2-2EEBA8B868A4}">
      <dsp:nvSpPr>
        <dsp:cNvPr id="0" name=""/>
        <dsp:cNvSpPr/>
      </dsp:nvSpPr>
      <dsp:spPr>
        <a:xfrm>
          <a:off x="169793" y="5503944"/>
          <a:ext cx="1231977" cy="423477"/>
        </a:xfrm>
        <a:prstGeom prst="roundRect">
          <a:avLst>
            <a:gd name="adj" fmla="val 10000"/>
          </a:avLst>
        </a:prstGeom>
        <a:solidFill>
          <a:srgbClr val="FFFFCC">
            <a:alpha val="95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bliqueTopRigh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KW" sz="1400" b="1" i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قسمة مطولة ثم كسور جزئية </a:t>
          </a:r>
          <a:endParaRPr lang="ar-KW" sz="1400" b="1" i="1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82196" y="5516347"/>
        <a:ext cx="1207171" cy="3986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en-US" altLang="ar-KW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endParaRPr lang="en-US" altLang="ar-KW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en-US" altLang="ar-KW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fld id="{EFE4984D-E082-4ED4-8B89-AF0047E1E564}" type="slidenum">
              <a:rPr lang="en-US" altLang="ar-KW"/>
              <a:pPr/>
              <a:t>‹#›</a:t>
            </a:fld>
            <a:endParaRPr lang="en-US" altLang="ar-KW"/>
          </a:p>
        </p:txBody>
      </p:sp>
    </p:spTree>
    <p:extLst>
      <p:ext uri="{BB962C8B-B14F-4D97-AF65-F5344CB8AC3E}">
        <p14:creationId xmlns:p14="http://schemas.microsoft.com/office/powerpoint/2010/main" xmlns="" val="3121338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ar-KW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 altLang="ar-KW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KW" smtClean="0"/>
              <a:t>Click to edit Master text styles</a:t>
            </a:r>
          </a:p>
          <a:p>
            <a:pPr lvl="1"/>
            <a:r>
              <a:rPr lang="en-US" altLang="ar-KW" smtClean="0"/>
              <a:t>Second level</a:t>
            </a:r>
          </a:p>
          <a:p>
            <a:pPr lvl="2"/>
            <a:r>
              <a:rPr lang="en-US" altLang="ar-KW" smtClean="0"/>
              <a:t>Third level</a:t>
            </a:r>
          </a:p>
          <a:p>
            <a:pPr lvl="3"/>
            <a:r>
              <a:rPr lang="en-US" altLang="ar-KW" smtClean="0"/>
              <a:t>Fourth level</a:t>
            </a:r>
          </a:p>
          <a:p>
            <a:pPr lvl="4"/>
            <a:r>
              <a:rPr lang="en-US" altLang="ar-KW" smtClean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ar-KW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0242C81A-BF9D-4C22-9419-F225C0D247F2}" type="slidenum">
              <a:rPr lang="en-US" altLang="ar-KW"/>
              <a:pPr/>
              <a:t>‹#›</a:t>
            </a:fld>
            <a:endParaRPr lang="en-US" altLang="ar-KW"/>
          </a:p>
        </p:txBody>
      </p:sp>
    </p:spTree>
    <p:extLst>
      <p:ext uri="{BB962C8B-B14F-4D97-AF65-F5344CB8AC3E}">
        <p14:creationId xmlns:p14="http://schemas.microsoft.com/office/powerpoint/2010/main" xmlns="" val="7414602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KW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KW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ar-KW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KW" altLang="ar-KW" smtClean="0"/>
              <a:t>منطقة الجهراء التعليمية *** توجيه الرياضيات ***أ . أحمد بسيوني إشراف : الموجه الأول  : أ . إيمان المنصور </a:t>
            </a:r>
            <a:endParaRPr lang="en-US" altLang="ar-KW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D76D7-EF5C-4B5D-B9DB-5AA7A400E083}" type="slidenum">
              <a:rPr lang="en-US" altLang="ar-KW" smtClean="0"/>
              <a:pPr/>
              <a:t>‹#›</a:t>
            </a:fld>
            <a:endParaRPr lang="en-US" altLang="ar-KW"/>
          </a:p>
        </p:txBody>
      </p:sp>
    </p:spTree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KW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KW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ar-KW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KW" altLang="ar-KW" smtClean="0"/>
              <a:t>منطقة الجهراء التعليمية *** توجيه الرياضيات ***أ . أحمد بسيوني إشراف : الموجه الأول  : أ . إيمان المنصور </a:t>
            </a:r>
            <a:endParaRPr lang="en-US" altLang="ar-KW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D76D7-EF5C-4B5D-B9DB-5AA7A400E083}" type="slidenum">
              <a:rPr lang="en-US" altLang="ar-KW" smtClean="0"/>
              <a:pPr/>
              <a:t>‹#›</a:t>
            </a:fld>
            <a:endParaRPr lang="en-US" altLang="ar-KW"/>
          </a:p>
        </p:txBody>
      </p:sp>
    </p:spTree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KW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KW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ar-KW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KW" altLang="ar-KW" smtClean="0"/>
              <a:t>منطقة الجهراء التعليمية *** توجيه الرياضيات ***أ . أحمد بسيوني إشراف : الموجه الأول  : أ . إيمان المنصور </a:t>
            </a:r>
            <a:endParaRPr lang="en-US" altLang="ar-KW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D76D7-EF5C-4B5D-B9DB-5AA7A400E083}" type="slidenum">
              <a:rPr lang="en-US" altLang="ar-KW" smtClean="0"/>
              <a:pPr/>
              <a:t>‹#›</a:t>
            </a:fld>
            <a:endParaRPr lang="en-US" altLang="ar-KW"/>
          </a:p>
        </p:txBody>
      </p:sp>
    </p:spTree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KW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KW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ar-KW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KW" altLang="ar-KW" smtClean="0"/>
              <a:t>منطقة الجهراء التعليمية *** توجيه الرياضيات ***أ . أحمد بسيوني إشراف : الموجه الأول  : أ . إيمان المنصور </a:t>
            </a:r>
            <a:endParaRPr lang="en-US" altLang="ar-KW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D76D7-EF5C-4B5D-B9DB-5AA7A400E083}" type="slidenum">
              <a:rPr lang="en-US" altLang="ar-KW" smtClean="0"/>
              <a:pPr/>
              <a:t>‹#›</a:t>
            </a:fld>
            <a:endParaRPr lang="en-US" altLang="ar-KW"/>
          </a:p>
        </p:txBody>
      </p:sp>
    </p:spTree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KW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ar-KW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KW" altLang="ar-KW" smtClean="0"/>
              <a:t>منطقة الجهراء التعليمية *** توجيه الرياضيات ***أ . أحمد بسيوني إشراف : الموجه الأول  : أ . إيمان المنصور </a:t>
            </a:r>
            <a:endParaRPr lang="en-US" altLang="ar-KW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D76D7-EF5C-4B5D-B9DB-5AA7A400E083}" type="slidenum">
              <a:rPr lang="en-US" altLang="ar-KW" smtClean="0"/>
              <a:pPr/>
              <a:t>‹#›</a:t>
            </a:fld>
            <a:endParaRPr lang="en-US" altLang="ar-KW"/>
          </a:p>
        </p:txBody>
      </p:sp>
    </p:spTree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KW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KW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KW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ar-KW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KW" altLang="ar-KW" smtClean="0"/>
              <a:t>منطقة الجهراء التعليمية *** توجيه الرياضيات ***أ . أحمد بسيوني إشراف : الموجه الأول  : أ . إيمان المنصور </a:t>
            </a:r>
            <a:endParaRPr lang="en-US" altLang="ar-KW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D76D7-EF5C-4B5D-B9DB-5AA7A400E083}" type="slidenum">
              <a:rPr lang="en-US" altLang="ar-KW" smtClean="0"/>
              <a:pPr/>
              <a:t>‹#›</a:t>
            </a:fld>
            <a:endParaRPr lang="en-US" altLang="ar-KW"/>
          </a:p>
        </p:txBody>
      </p:sp>
    </p:spTree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KW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KW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KW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ar-KW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KW" altLang="ar-KW" smtClean="0"/>
              <a:t>منطقة الجهراء التعليمية *** توجيه الرياضيات ***أ . أحمد بسيوني إشراف : الموجه الأول  : أ . إيمان المنصور </a:t>
            </a:r>
            <a:endParaRPr lang="en-US" altLang="ar-KW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D76D7-EF5C-4B5D-B9DB-5AA7A400E083}" type="slidenum">
              <a:rPr lang="en-US" altLang="ar-KW" smtClean="0"/>
              <a:pPr/>
              <a:t>‹#›</a:t>
            </a:fld>
            <a:endParaRPr lang="en-US" altLang="ar-KW"/>
          </a:p>
        </p:txBody>
      </p:sp>
    </p:spTree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KW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ar-KW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KW" altLang="ar-KW" smtClean="0"/>
              <a:t>منطقة الجهراء التعليمية *** توجيه الرياضيات ***أ . أحمد بسيوني إشراف : الموجه الأول  : أ . إيمان المنصور </a:t>
            </a:r>
            <a:endParaRPr lang="en-US" altLang="ar-KW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D76D7-EF5C-4B5D-B9DB-5AA7A400E083}" type="slidenum">
              <a:rPr lang="en-US" altLang="ar-KW" smtClean="0"/>
              <a:pPr/>
              <a:t>‹#›</a:t>
            </a:fld>
            <a:endParaRPr lang="en-US" altLang="ar-KW"/>
          </a:p>
        </p:txBody>
      </p:sp>
    </p:spTree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ar-KW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KW" altLang="ar-KW" smtClean="0"/>
              <a:t>منطقة الجهراء التعليمية *** توجيه الرياضيات ***أ . أحمد بسيوني إشراف : الموجه الأول  : أ . إيمان المنصور </a:t>
            </a:r>
            <a:endParaRPr lang="en-US" altLang="ar-KW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D76D7-EF5C-4B5D-B9DB-5AA7A400E083}" type="slidenum">
              <a:rPr lang="en-US" altLang="ar-KW" smtClean="0"/>
              <a:pPr/>
              <a:t>‹#›</a:t>
            </a:fld>
            <a:endParaRPr lang="en-US" altLang="ar-KW"/>
          </a:p>
        </p:txBody>
      </p:sp>
    </p:spTree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KW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KW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ar-KW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KW" altLang="ar-KW" smtClean="0"/>
              <a:t>منطقة الجهراء التعليمية *** توجيه الرياضيات ***أ . أحمد بسيوني إشراف : الموجه الأول  : أ . إيمان المنصور </a:t>
            </a:r>
            <a:endParaRPr lang="en-US" altLang="ar-KW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D76D7-EF5C-4B5D-B9DB-5AA7A400E083}" type="slidenum">
              <a:rPr lang="en-US" altLang="ar-KW" smtClean="0"/>
              <a:pPr/>
              <a:t>‹#›</a:t>
            </a:fld>
            <a:endParaRPr lang="en-US" altLang="ar-KW"/>
          </a:p>
        </p:txBody>
      </p:sp>
    </p:spTree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KW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KW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ar-KW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KW" altLang="ar-KW" smtClean="0"/>
              <a:t>منطقة الجهراء التعليمية *** توجيه الرياضيات ***أ . أحمد بسيوني إشراف : الموجه الأول  : أ . إيمان المنصور </a:t>
            </a:r>
            <a:endParaRPr lang="en-US" altLang="ar-KW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D76D7-EF5C-4B5D-B9DB-5AA7A400E083}" type="slidenum">
              <a:rPr lang="en-US" altLang="ar-KW" smtClean="0"/>
              <a:pPr/>
              <a:t>‹#›</a:t>
            </a:fld>
            <a:endParaRPr lang="en-US" altLang="ar-KW"/>
          </a:p>
        </p:txBody>
      </p:sp>
    </p:spTree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KW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KW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ar-KW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KW" altLang="ar-KW" smtClean="0"/>
              <a:t>منطقة الجهراء التعليمية *** توجيه الرياضيات ***أ . أحمد بسيوني إشراف : الموجه الأول  : أ . إيمان المنصور </a:t>
            </a:r>
            <a:endParaRPr lang="en-US" altLang="ar-KW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D76D7-EF5C-4B5D-B9DB-5AA7A400E083}" type="slidenum">
              <a:rPr lang="en-US" altLang="ar-KW" smtClean="0"/>
              <a:pPr/>
              <a:t>‹#›</a:t>
            </a:fld>
            <a:endParaRPr lang="en-US" altLang="ar-K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hf sldNum="0" hd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KW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png"/><Relationship Id="rId3" Type="http://schemas.openxmlformats.org/officeDocument/2006/relationships/image" Target="../media/image56.png"/><Relationship Id="rId7" Type="http://schemas.openxmlformats.org/officeDocument/2006/relationships/image" Target="../media/image60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9.png"/><Relationship Id="rId5" Type="http://schemas.openxmlformats.org/officeDocument/2006/relationships/image" Target="../media/image58.png"/><Relationship Id="rId4" Type="http://schemas.openxmlformats.org/officeDocument/2006/relationships/image" Target="../media/image57.png"/><Relationship Id="rId9" Type="http://schemas.openxmlformats.org/officeDocument/2006/relationships/image" Target="../media/image6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10" Type="http://schemas.openxmlformats.org/officeDocument/2006/relationships/image" Target="../media/image30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11" Type="http://schemas.openxmlformats.org/officeDocument/2006/relationships/image" Target="../media/image44.png"/><Relationship Id="rId5" Type="http://schemas.openxmlformats.org/officeDocument/2006/relationships/image" Target="../media/image38.png"/><Relationship Id="rId10" Type="http://schemas.openxmlformats.org/officeDocument/2006/relationships/image" Target="../media/image43.png"/><Relationship Id="rId4" Type="http://schemas.openxmlformats.org/officeDocument/2006/relationships/image" Target="../media/image37.png"/><Relationship Id="rId9" Type="http://schemas.openxmlformats.org/officeDocument/2006/relationships/image" Target="../media/image4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7" Type="http://schemas.openxmlformats.org/officeDocument/2006/relationships/image" Target="../media/image50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png"/><Relationship Id="rId5" Type="http://schemas.openxmlformats.org/officeDocument/2006/relationships/image" Target="../media/image48.png"/><Relationship Id="rId4" Type="http://schemas.openxmlformats.org/officeDocument/2006/relationships/image" Target="../media/image4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4.png"/><Relationship Id="rId4" Type="http://schemas.openxmlformats.org/officeDocument/2006/relationships/image" Target="../media/image5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عنوان 1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6600"/>
            <a:ext cx="6400800" cy="584448"/>
          </a:xfrm>
        </p:spPr>
        <p:txBody>
          <a:bodyPr/>
          <a:lstStyle/>
          <a:p>
            <a:endParaRPr lang="en-US" altLang="ar-KW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altLang="ar-KW" dirty="0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570" y="1700808"/>
            <a:ext cx="2486954" cy="379703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 Box 184"/>
          <p:cNvSpPr txBox="1">
            <a:spLocks noChangeArrowheads="1"/>
          </p:cNvSpPr>
          <p:nvPr/>
        </p:nvSpPr>
        <p:spPr bwMode="auto">
          <a:xfrm>
            <a:off x="2627784" y="2833772"/>
            <a:ext cx="43281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spAutoFit/>
          </a:bodyPr>
          <a:lstStyle/>
          <a:p>
            <a:pPr algn="ctr">
              <a:spcAft>
                <a:spcPts val="0"/>
              </a:spcAft>
            </a:pPr>
            <a:r>
              <a:rPr lang="ar-KW" sz="2800" b="1" i="0" dirty="0" smtClean="0">
                <a:solidFill>
                  <a:srgbClr val="FF0000"/>
                </a:solidFill>
                <a:effectLst/>
                <a:latin typeface="Segoe UI"/>
                <a:ea typeface="Times New Roman"/>
                <a:cs typeface="Al-Hadith1"/>
              </a:rPr>
              <a:t>خريطة ذهنية  مقترحة للتكامل </a:t>
            </a:r>
            <a:endParaRPr lang="en-US" sz="6000" b="1" i="1" dirty="0">
              <a:solidFill>
                <a:srgbClr val="FF0000"/>
              </a:solidFill>
              <a:effectLst/>
              <a:latin typeface="Garamond"/>
              <a:ea typeface="Times New Roman"/>
            </a:endParaRPr>
          </a:p>
        </p:txBody>
      </p:sp>
      <p:sp>
        <p:nvSpPr>
          <p:cNvPr id="9" name="Text Box 186"/>
          <p:cNvSpPr txBox="1">
            <a:spLocks noChangeArrowheads="1"/>
          </p:cNvSpPr>
          <p:nvPr/>
        </p:nvSpPr>
        <p:spPr bwMode="auto">
          <a:xfrm>
            <a:off x="865880" y="4077072"/>
            <a:ext cx="7560840" cy="754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3600" b="1" cap="all" spc="2000" dirty="0" smtClean="0">
                <a:solidFill>
                  <a:srgbClr val="00B050"/>
                </a:solidFill>
                <a:effectLst/>
                <a:latin typeface="Al-Kharashi Latin 1"/>
                <a:ea typeface="Times New Roman"/>
                <a:cs typeface="Al-Kharashi 32"/>
              </a:rPr>
              <a:t>integration</a:t>
            </a:r>
            <a:endParaRPr lang="en-US" sz="4000" b="1" cap="all" spc="2000" dirty="0">
              <a:solidFill>
                <a:srgbClr val="00B050"/>
              </a:solidFill>
              <a:effectLst/>
              <a:latin typeface="Tw Cen MT"/>
              <a:ea typeface="Times New Roman"/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4" grpId="0" build="p"/>
      <p:bldP spid="7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24391" y="365755"/>
            <a:ext cx="8352928" cy="8925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KW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ثانياً : </a:t>
            </a:r>
            <a:r>
              <a:rPr lang="ar-KW" b="1" u="sng" dirty="0" smtClean="0">
                <a:solidFill>
                  <a:srgbClr val="000000"/>
                </a:solidFill>
              </a:rPr>
              <a:t>تكامل دالتين</a:t>
            </a:r>
            <a:r>
              <a:rPr lang="ar-KW" b="1" dirty="0" smtClean="0">
                <a:solidFill>
                  <a:srgbClr val="000000"/>
                </a:solidFill>
              </a:rPr>
              <a:t> </a:t>
            </a:r>
          </a:p>
          <a:p>
            <a:pPr algn="r" rtl="1"/>
            <a:r>
              <a:rPr lang="ar-KW" b="1" dirty="0" smtClean="0">
                <a:solidFill>
                  <a:srgbClr val="000000"/>
                </a:solidFill>
              </a:rPr>
              <a:t>		 قسمة دالتين  </a:t>
            </a:r>
            <a:r>
              <a:rPr lang="ar-KW" sz="1600" dirty="0" smtClean="0">
                <a:solidFill>
                  <a:srgbClr val="000000"/>
                </a:solidFill>
              </a:rPr>
              <a:t>( درجة البسط أكبر من أو تساوي درجة المقام .....)</a:t>
            </a:r>
            <a:r>
              <a:rPr lang="ar-KW" sz="2800" b="1" dirty="0" smtClean="0">
                <a:solidFill>
                  <a:srgbClr val="000000"/>
                </a:solidFill>
              </a:rPr>
              <a:t> </a:t>
            </a:r>
            <a:endParaRPr lang="ar-KW" b="1" u="sng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7624" y="365755"/>
            <a:ext cx="2304256" cy="461665"/>
          </a:xfrm>
          <a:prstGeom prst="rect">
            <a:avLst/>
          </a:prstGeom>
          <a:solidFill>
            <a:schemeClr val="bg1">
              <a:lumMod val="90000"/>
            </a:schemeClr>
          </a:solidFill>
          <a:scene3d>
            <a:camera prst="orthographicFront"/>
            <a:lightRig rig="twoPt" dir="t"/>
          </a:scene3d>
          <a:sp3d prstMaterial="dkEdge">
            <a:bevelT/>
            <a:bevelB/>
          </a:sp3d>
        </p:spPr>
        <p:txBody>
          <a:bodyPr wrap="square" rtlCol="1">
            <a:spAutoFit/>
          </a:bodyPr>
          <a:lstStyle/>
          <a:p>
            <a:pPr algn="ctr" rtl="1"/>
            <a:r>
              <a:rPr lang="ar-KW" i="1" dirty="0" smtClean="0">
                <a:solidFill>
                  <a:srgbClr val="7030A0"/>
                </a:solidFill>
              </a:rPr>
              <a:t>حدودية نسبية</a:t>
            </a:r>
            <a:endParaRPr lang="ar-KW" i="1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TextBox 5"/>
              <p:cNvSpPr txBox="1"/>
              <p:nvPr/>
            </p:nvSpPr>
            <p:spPr>
              <a:xfrm>
                <a:off x="624391" y="1340768"/>
                <a:ext cx="2625591" cy="1087414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KW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ar-KW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solidFill>
                                        <a:srgbClr val="00B050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3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ar-KW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ar-KW" b="0" i="1" smtClean="0">
                                      <a:solidFill>
                                        <a:srgbClr val="00B050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1</m:t>
                              </m:r>
                            </m:den>
                          </m:f>
                        </m:e>
                      </m:nary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ⅆ</m:t>
                      </m:r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ar-KW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391" y="1340768"/>
                <a:ext cx="2625591" cy="108741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TextBox 6"/>
              <p:cNvSpPr txBox="1"/>
              <p:nvPr/>
            </p:nvSpPr>
            <p:spPr>
              <a:xfrm>
                <a:off x="624390" y="2348880"/>
                <a:ext cx="2625591" cy="1087414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KW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ar-KW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ar-KW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ar-KW" b="0" i="1" smtClean="0">
                                      <a:solidFill>
                                        <a:srgbClr val="00B050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3</m:t>
                              </m:r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7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ar-KW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ar-KW" b="0" i="1" smtClean="0">
                                      <a:solidFill>
                                        <a:srgbClr val="00B050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4</m:t>
                              </m:r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4</m:t>
                              </m:r>
                            </m:den>
                          </m:f>
                        </m:e>
                      </m:nary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ⅆ</m:t>
                      </m:r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ar-KW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390" y="2348880"/>
                <a:ext cx="2625591" cy="108741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TextBox 7"/>
              <p:cNvSpPr txBox="1"/>
              <p:nvPr/>
            </p:nvSpPr>
            <p:spPr>
              <a:xfrm>
                <a:off x="624391" y="3484556"/>
                <a:ext cx="2698752" cy="1061060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KW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ar-KW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ar-KW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ar-KW" b="0" i="1" smtClean="0">
                                      <a:solidFill>
                                        <a:srgbClr val="00B050"/>
                                      </a:solidFill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4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ar-KW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ar-KW" b="0" i="1" smtClean="0">
                                      <a:solidFill>
                                        <a:srgbClr val="00B050"/>
                                      </a:solidFill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ⅆ</m:t>
                      </m:r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ar-KW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391" y="3484556"/>
                <a:ext cx="2698752" cy="106106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9" name="TextBox 8"/>
              <p:cNvSpPr txBox="1"/>
              <p:nvPr/>
            </p:nvSpPr>
            <p:spPr>
              <a:xfrm>
                <a:off x="660971" y="4581128"/>
                <a:ext cx="2625591" cy="1087414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KW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ar-KW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ar-KW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ar-KW" b="0" i="1" smtClean="0">
                                      <a:solidFill>
                                        <a:srgbClr val="00B050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3</m:t>
                              </m:r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ar-KW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ar-KW" i="1" smtClean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  <m:r>
                                        <a:rPr lang="en-US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−</m:t>
                                      </m:r>
                                      <m:r>
                                        <a:rPr lang="en-US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3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ar-KW" b="0" i="1" smtClean="0">
                                      <a:solidFill>
                                        <a:srgbClr val="00B050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ⅆ</m:t>
                      </m:r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ar-KW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971" y="4581128"/>
                <a:ext cx="2625591" cy="108741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" name="TextBox 9"/>
              <p:cNvSpPr txBox="1"/>
              <p:nvPr/>
            </p:nvSpPr>
            <p:spPr>
              <a:xfrm>
                <a:off x="5652120" y="1249429"/>
                <a:ext cx="1842749" cy="1061060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KW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ar-KW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ar-KW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ar-KW" b="0" i="1" smtClean="0">
                                      <a:solidFill>
                                        <a:srgbClr val="00B050"/>
                                      </a:solidFill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ar-KW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ar-KW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den>
                          </m:f>
                        </m:e>
                      </m:nary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ⅆ</m:t>
                      </m:r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ar-KW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120" y="1249429"/>
                <a:ext cx="1842749" cy="106106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" name="TextBox 10"/>
              <p:cNvSpPr txBox="1"/>
              <p:nvPr/>
            </p:nvSpPr>
            <p:spPr>
              <a:xfrm>
                <a:off x="5652119" y="2348880"/>
                <a:ext cx="2625591" cy="1087414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KW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ar-KW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ar-KW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ar-KW" b="0" i="1" smtClean="0">
                                      <a:solidFill>
                                        <a:srgbClr val="00B050"/>
                                      </a:solidFill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7</m:t>
                              </m:r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9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ar-KW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ar-KW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3</m:t>
                              </m:r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nary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ⅆ</m:t>
                      </m:r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ar-KW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119" y="2348880"/>
                <a:ext cx="2625591" cy="108741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2" name="TextBox 11"/>
              <p:cNvSpPr txBox="1"/>
              <p:nvPr/>
            </p:nvSpPr>
            <p:spPr>
              <a:xfrm>
                <a:off x="5652120" y="3517822"/>
                <a:ext cx="3038588" cy="1061060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KW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ar-KW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solidFill>
                                        <a:srgbClr val="00B050"/>
                                      </a:solidFill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9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25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ar-KW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ar-KW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6</m:t>
                              </m:r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8</m:t>
                              </m:r>
                            </m:den>
                          </m:f>
                        </m:e>
                      </m:nary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ⅆ</m:t>
                      </m:r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ar-KW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120" y="3517822"/>
                <a:ext cx="3038588" cy="106106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3" name="TextBox 12"/>
              <p:cNvSpPr txBox="1"/>
              <p:nvPr/>
            </p:nvSpPr>
            <p:spPr>
              <a:xfrm>
                <a:off x="5652120" y="4598853"/>
                <a:ext cx="3407535" cy="1061060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KW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ar-KW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ar-KW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ar-KW" b="0" i="1" smtClean="0">
                                      <a:solidFill>
                                        <a:srgbClr val="00B050"/>
                                      </a:solidFill>
                                      <a:latin typeface="Cambria Math"/>
                                    </a:rPr>
                                    <m:t>4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4</m:t>
                              </m:r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ar-KW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ar-KW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1</m:t>
                              </m:r>
                            </m:den>
                          </m:f>
                        </m:e>
                      </m:nary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ⅆ</m:t>
                      </m:r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ar-KW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120" y="4598853"/>
                <a:ext cx="3407535" cy="106106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2195736" y="5631631"/>
            <a:ext cx="4104456" cy="4616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KW" dirty="0" smtClean="0">
                <a:solidFill>
                  <a:srgbClr val="FF0000"/>
                </a:solidFill>
              </a:rPr>
              <a:t>قسمة مطولة ثم نستخدم الكسور الجزئية </a:t>
            </a:r>
            <a:endParaRPr lang="ar-KW" dirty="0">
              <a:solidFill>
                <a:srgbClr val="FF0000"/>
              </a:solidFill>
            </a:endParaRPr>
          </a:p>
        </p:txBody>
      </p:sp>
      <p:sp>
        <p:nvSpPr>
          <p:cNvPr id="2" name="Cloud Callout 1"/>
          <p:cNvSpPr/>
          <p:nvPr/>
        </p:nvSpPr>
        <p:spPr bwMode="auto">
          <a:xfrm>
            <a:off x="3059833" y="1258307"/>
            <a:ext cx="2592288" cy="3826877"/>
          </a:xfrm>
          <a:prstGeom prst="cloudCallout">
            <a:avLst/>
          </a:prstGeom>
          <a:solidFill>
            <a:schemeClr val="bg1">
              <a:alpha val="50000"/>
            </a:schemeClr>
          </a:solidFill>
          <a:ln w="12700" cap="sq" cmpd="dbl" algn="ctr">
            <a:solidFill>
              <a:srgbClr val="000066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KW" dirty="0" smtClean="0">
                <a:solidFill>
                  <a:srgbClr val="00B050"/>
                </a:solidFill>
              </a:rPr>
              <a:t>الحدودية النسبية الناتجة أحياناً يكون </a:t>
            </a:r>
            <a:r>
              <a:rPr lang="ar-KW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البسط فيها يمثل مشتقة المقام </a:t>
            </a:r>
          </a:p>
          <a:p>
            <a:pPr algn="l"/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Ln </a:t>
            </a:r>
            <a:r>
              <a:rPr lang="ar-KW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 </a:t>
            </a:r>
            <a:r>
              <a:rPr lang="ar-KW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المقام |</a:t>
            </a:r>
          </a:p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KW" sz="2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77163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xmlns="" val="1000489501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35A13BA-8415-4B06-BBEB-5C3C1A9FCB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graphicEl>
                                              <a:dgm id="{035A13BA-8415-4B06-BBEB-5C3C1A9FCB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6EE497E-E63F-4E91-B1CD-71BA903BEF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6">
                                            <p:graphicEl>
                                              <a:dgm id="{A6EE497E-E63F-4E91-B1CD-71BA903BEF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7248A6C-AEA4-4649-BBE7-EC852D9469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6">
                                            <p:graphicEl>
                                              <a:dgm id="{F7248A6C-AEA4-4649-BBE7-EC852D9469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3CC6150-5D88-4D41-8327-778FBBC788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6">
                                            <p:graphicEl>
                                              <a:dgm id="{53CC6150-5D88-4D41-8327-778FBBC788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261DA00-BCD8-41C7-9D1C-7EA4FB1513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6">
                                            <p:graphicEl>
                                              <a:dgm id="{9261DA00-BCD8-41C7-9D1C-7EA4FB1513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088017D-9EB2-4DDF-8AD0-93A85510DE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6">
                                            <p:graphicEl>
                                              <a:dgm id="{E088017D-9EB2-4DDF-8AD0-93A85510DE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B06F026-BB32-4FBB-A730-C97B5CB030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6">
                                            <p:graphicEl>
                                              <a:dgm id="{FB06F026-BB32-4FBB-A730-C97B5CB030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D304A79-EDEC-4179-987D-64942FFDCD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6">
                                            <p:graphicEl>
                                              <a:dgm id="{AD304A79-EDEC-4179-987D-64942FFDCD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09F735E-6E42-451B-BA48-BD6F16B955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6">
                                            <p:graphicEl>
                                              <a:dgm id="{509F735E-6E42-451B-BA48-BD6F16B955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C6AABCF-8A6F-4836-BD79-CEA4906F94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6">
                                            <p:graphicEl>
                                              <a:dgm id="{7C6AABCF-8A6F-4836-BD79-CEA4906F94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79EDE5E-8C23-460F-BD30-1A54DB3EED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6">
                                            <p:graphicEl>
                                              <a:dgm id="{F79EDE5E-8C23-460F-BD30-1A54DB3EED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D96F506-15C1-4EF1-932E-3A743A9287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6">
                                            <p:graphicEl>
                                              <a:dgm id="{BD96F506-15C1-4EF1-932E-3A743A9287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CF497B4-E9A3-4598-AE00-8E5368219E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6">
                                            <p:graphicEl>
                                              <a:dgm id="{ACF497B4-E9A3-4598-AE00-8E5368219E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7002C48-2F10-44F0-A874-A650BEB3C7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6">
                                            <p:graphicEl>
                                              <a:dgm id="{E7002C48-2F10-44F0-A874-A650BEB3C7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5B2EF0E-6A12-4380-8108-75FDEF786D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2000"/>
                                        <p:tgtEl>
                                          <p:spTgt spid="6">
                                            <p:graphicEl>
                                              <a:dgm id="{D5B2EF0E-6A12-4380-8108-75FDEF786D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D26D352-1358-46BF-A63A-22848181E4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6">
                                            <p:graphicEl>
                                              <a:dgm id="{5D26D352-1358-46BF-A63A-22848181E4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004F7E5-B818-48F1-9427-1819DA762A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5" dur="2000"/>
                                        <p:tgtEl>
                                          <p:spTgt spid="6">
                                            <p:graphicEl>
                                              <a:dgm id="{4004F7E5-B818-48F1-9427-1819DA762A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7EA09B0-81D8-4B31-A3C2-D6B00F5C81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0" dur="2000"/>
                                        <p:tgtEl>
                                          <p:spTgt spid="6">
                                            <p:graphicEl>
                                              <a:dgm id="{D7EA09B0-81D8-4B31-A3C2-D6B00F5C81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0AE493B-E886-4966-A2D9-CFA1785D96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3" dur="2000"/>
                                        <p:tgtEl>
                                          <p:spTgt spid="6">
                                            <p:graphicEl>
                                              <a:dgm id="{40AE493B-E886-4966-A2D9-CFA1785D96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EC08F62-D1D3-4300-A8A2-AFA071347C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6" dur="2000"/>
                                        <p:tgtEl>
                                          <p:spTgt spid="6">
                                            <p:graphicEl>
                                              <a:dgm id="{5EC08F62-D1D3-4300-A8A2-AFA071347C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AE95C7E-C9EC-4EAC-906F-1608E2ECFC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1" dur="2000"/>
                                        <p:tgtEl>
                                          <p:spTgt spid="6">
                                            <p:graphicEl>
                                              <a:dgm id="{5AE95C7E-C9EC-4EAC-906F-1608E2ECFC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08EA897-BB6D-4836-AA9C-8D9EF1360E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4" dur="2000"/>
                                        <p:tgtEl>
                                          <p:spTgt spid="6">
                                            <p:graphicEl>
                                              <a:dgm id="{A08EA897-BB6D-4836-AA9C-8D9EF1360E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4B2BA66-3996-4949-B029-4B6AE94553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7" dur="2000"/>
                                        <p:tgtEl>
                                          <p:spTgt spid="6">
                                            <p:graphicEl>
                                              <a:dgm id="{A4B2BA66-3996-4949-B029-4B6AE94553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A0D4F34-E998-4E08-B9B3-AF8DC9F8DD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2" dur="2000"/>
                                        <p:tgtEl>
                                          <p:spTgt spid="6">
                                            <p:graphicEl>
                                              <a:dgm id="{8A0D4F34-E998-4E08-B9B3-AF8DC9F8DD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6DED5BC-D7FC-4ADB-8ABE-244F24F03F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5" dur="2000"/>
                                        <p:tgtEl>
                                          <p:spTgt spid="6">
                                            <p:graphicEl>
                                              <a:dgm id="{36DED5BC-D7FC-4ADB-8ABE-244F24F03F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B3E7EB1-ADE2-4730-96D7-F9EDF07044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8" dur="2000"/>
                                        <p:tgtEl>
                                          <p:spTgt spid="6">
                                            <p:graphicEl>
                                              <a:dgm id="{FB3E7EB1-ADE2-4730-96D7-F9EDF07044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3E9CC0F-61AE-4C52-BDBE-0D1D69BA46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3" dur="2000"/>
                                        <p:tgtEl>
                                          <p:spTgt spid="6">
                                            <p:graphicEl>
                                              <a:dgm id="{D3E9CC0F-61AE-4C52-BDBE-0D1D69BA46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3E4E354-7889-44D9-AAA2-87D12DDDF4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6" dur="2000"/>
                                        <p:tgtEl>
                                          <p:spTgt spid="6">
                                            <p:graphicEl>
                                              <a:dgm id="{F3E4E354-7889-44D9-AAA2-87D12DDDF4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CF86712-22EF-47FB-B9BD-B0E89DFB01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9" dur="2000"/>
                                        <p:tgtEl>
                                          <p:spTgt spid="6">
                                            <p:graphicEl>
                                              <a:dgm id="{FCF86712-22EF-47FB-B9BD-B0E89DFB01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3A9DE58-88D7-4963-B846-11FA3FF3FD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4" dur="2000"/>
                                        <p:tgtEl>
                                          <p:spTgt spid="6">
                                            <p:graphicEl>
                                              <a:dgm id="{C3A9DE58-88D7-4963-B846-11FA3FF3FD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01C3B0C-BE23-4EF8-9748-C1F4ACFB00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7" dur="2000"/>
                                        <p:tgtEl>
                                          <p:spTgt spid="6">
                                            <p:graphicEl>
                                              <a:dgm id="{101C3B0C-BE23-4EF8-9748-C1F4ACFB00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6D48C5A-5057-4FE7-829B-9EF872EA82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0" dur="2000"/>
                                        <p:tgtEl>
                                          <p:spTgt spid="6">
                                            <p:graphicEl>
                                              <a:dgm id="{C6D48C5A-5057-4FE7-829B-9EF872EA82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976A1FC-D265-4215-AFEA-2B9D248B21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5" dur="2000"/>
                                        <p:tgtEl>
                                          <p:spTgt spid="6">
                                            <p:graphicEl>
                                              <a:dgm id="{5976A1FC-D265-4215-AFEA-2B9D248B21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3AC9364-C6B1-401B-894C-51AB78A89C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8" dur="2000"/>
                                        <p:tgtEl>
                                          <p:spTgt spid="6">
                                            <p:graphicEl>
                                              <a:dgm id="{C3AC9364-C6B1-401B-894C-51AB78A89C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2AE7FE8-9E21-4A92-AAE1-4695544B69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1" dur="2000"/>
                                        <p:tgtEl>
                                          <p:spTgt spid="6">
                                            <p:graphicEl>
                                              <a:dgm id="{D2AE7FE8-9E21-4A92-AAE1-4695544B69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7FD8C28-EC95-4AB4-AEC3-BA7A92C706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6" dur="2000"/>
                                        <p:tgtEl>
                                          <p:spTgt spid="6">
                                            <p:graphicEl>
                                              <a:dgm id="{47FD8C28-EC95-4AB4-AEC3-BA7A92C706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0497112-1524-4BA3-A503-59179AD15A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9" dur="2000"/>
                                        <p:tgtEl>
                                          <p:spTgt spid="6">
                                            <p:graphicEl>
                                              <a:dgm id="{90497112-1524-4BA3-A503-59179AD15A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9AC05C8-0BED-4FDB-B9D8-FC6E954A37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2" dur="2000"/>
                                        <p:tgtEl>
                                          <p:spTgt spid="6">
                                            <p:graphicEl>
                                              <a:dgm id="{59AC05C8-0BED-4FDB-B9D8-FC6E954A37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4D05189-B957-4D78-9888-B8C27AA1F5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7" dur="2000"/>
                                        <p:tgtEl>
                                          <p:spTgt spid="6">
                                            <p:graphicEl>
                                              <a:dgm id="{24D05189-B957-4D78-9888-B8C27AA1F5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9BCD6CB-5C55-4B18-A4FE-BE7843C2E1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0" dur="2000"/>
                                        <p:tgtEl>
                                          <p:spTgt spid="6">
                                            <p:graphicEl>
                                              <a:dgm id="{E9BCD6CB-5C55-4B18-A4FE-BE7843C2E1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9423A61-81AD-4656-A688-511AEDABD6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3" dur="2000"/>
                                        <p:tgtEl>
                                          <p:spTgt spid="6">
                                            <p:graphicEl>
                                              <a:dgm id="{59423A61-81AD-4656-A688-511AEDABD6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0A82551-6FB6-4847-8E0F-8858A7B429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8" dur="2000"/>
                                        <p:tgtEl>
                                          <p:spTgt spid="6">
                                            <p:graphicEl>
                                              <a:dgm id="{E0A82551-6FB6-4847-8E0F-8858A7B429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D936B05-4FE2-4775-8702-2DF3544672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1" dur="2000"/>
                                        <p:tgtEl>
                                          <p:spTgt spid="6">
                                            <p:graphicEl>
                                              <a:dgm id="{9D936B05-4FE2-4775-8702-2DF3544672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7412080-2E09-4B4B-BD8C-25AB879F60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4" dur="2000"/>
                                        <p:tgtEl>
                                          <p:spTgt spid="6">
                                            <p:graphicEl>
                                              <a:dgm id="{B7412080-2E09-4B4B-BD8C-25AB879F60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994596A-0700-4C44-932E-3A1126D548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9" dur="2000"/>
                                        <p:tgtEl>
                                          <p:spTgt spid="6">
                                            <p:graphicEl>
                                              <a:dgm id="{2994596A-0700-4C44-932E-3A1126D548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2D0F494-36FB-4FFD-8F95-1FAE8AC2F1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2" dur="2000"/>
                                        <p:tgtEl>
                                          <p:spTgt spid="6">
                                            <p:graphicEl>
                                              <a:dgm id="{12D0F494-36FB-4FFD-8F95-1FAE8AC2F1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F6C5EB3-7548-4C90-8CF2-5054A9101D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5" dur="2000"/>
                                        <p:tgtEl>
                                          <p:spTgt spid="6">
                                            <p:graphicEl>
                                              <a:dgm id="{0F6C5EB3-7548-4C90-8CF2-5054A9101D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9204353-5873-45BA-8EAD-C5C0023886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0" dur="2000"/>
                                        <p:tgtEl>
                                          <p:spTgt spid="6">
                                            <p:graphicEl>
                                              <a:dgm id="{59204353-5873-45BA-8EAD-C5C0023886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BAB1765-FD5E-4A8E-A043-9CEE9BC030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3" dur="2000"/>
                                        <p:tgtEl>
                                          <p:spTgt spid="6">
                                            <p:graphicEl>
                                              <a:dgm id="{9BAB1765-FD5E-4A8E-A043-9CEE9BC030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F2423DC-BE2C-4E71-8FEC-873890C8DA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6" dur="2000"/>
                                        <p:tgtEl>
                                          <p:spTgt spid="6">
                                            <p:graphicEl>
                                              <a:dgm id="{1F2423DC-BE2C-4E71-8FEC-873890C8DA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56A1DF7-23C9-4BEB-94CC-8889D2082A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1" dur="2000"/>
                                        <p:tgtEl>
                                          <p:spTgt spid="6">
                                            <p:graphicEl>
                                              <a:dgm id="{856A1DF7-23C9-4BEB-94CC-8889D2082A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E66D423-ECE1-4A19-89A1-23F40D1B9A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4" dur="2000"/>
                                        <p:tgtEl>
                                          <p:spTgt spid="6">
                                            <p:graphicEl>
                                              <a:dgm id="{8E66D423-ECE1-4A19-89A1-23F40D1B9A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A433799-13E3-4ED7-BB52-4CC17FC1A1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7" dur="2000"/>
                                        <p:tgtEl>
                                          <p:spTgt spid="6">
                                            <p:graphicEl>
                                              <a:dgm id="{DA433799-13E3-4ED7-BB52-4CC17FC1A1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D552E62-5736-4E39-93B5-07F6F7F3CD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2" dur="2000"/>
                                        <p:tgtEl>
                                          <p:spTgt spid="6">
                                            <p:graphicEl>
                                              <a:dgm id="{CD552E62-5736-4E39-93B5-07F6F7F3CD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19837FF-8B80-4310-93F2-11B2DC294C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5" dur="2000"/>
                                        <p:tgtEl>
                                          <p:spTgt spid="6">
                                            <p:graphicEl>
                                              <a:dgm id="{119837FF-8B80-4310-93F2-11B2DC294C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3BA8E25-A36C-4DA6-A593-C6DC2F504B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8" dur="2000"/>
                                        <p:tgtEl>
                                          <p:spTgt spid="6">
                                            <p:graphicEl>
                                              <a:dgm id="{03BA8E25-A36C-4DA6-A593-C6DC2F504B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09CF912-4454-48DD-8D6B-211A5FF62B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3" dur="2000"/>
                                        <p:tgtEl>
                                          <p:spTgt spid="6">
                                            <p:graphicEl>
                                              <a:dgm id="{409CF912-4454-48DD-8D6B-211A5FF62B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C2CC723-2BA5-4DF8-8D8C-9CB21D4746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6" dur="2000"/>
                                        <p:tgtEl>
                                          <p:spTgt spid="6">
                                            <p:graphicEl>
                                              <a:dgm id="{5C2CC723-2BA5-4DF8-8D8C-9CB21D4746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D4D0E1C-9C3A-4FD3-ABCF-5DA6CB4F19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9" dur="2000"/>
                                        <p:tgtEl>
                                          <p:spTgt spid="6">
                                            <p:graphicEl>
                                              <a:dgm id="{8D4D0E1C-9C3A-4FD3-ABCF-5DA6CB4F19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6CBD668-D3AB-44E4-A09D-F300FB0901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4" dur="2000"/>
                                        <p:tgtEl>
                                          <p:spTgt spid="6">
                                            <p:graphicEl>
                                              <a:dgm id="{D6CBD668-D3AB-44E4-A09D-F300FB0901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EFB3FC7-9677-4C9C-AFC8-202257EC14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7" dur="2000"/>
                                        <p:tgtEl>
                                          <p:spTgt spid="6">
                                            <p:graphicEl>
                                              <a:dgm id="{6EFB3FC7-9677-4C9C-AFC8-202257EC14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B6DFA61-FF63-44BA-A0A2-D409EE59CA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0" dur="2000"/>
                                        <p:tgtEl>
                                          <p:spTgt spid="6">
                                            <p:graphicEl>
                                              <a:dgm id="{2B6DFA61-FF63-44BA-A0A2-D409EE59CA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961C805-80E3-437E-8B93-0C30C64A1B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5" dur="2000"/>
                                        <p:tgtEl>
                                          <p:spTgt spid="6">
                                            <p:graphicEl>
                                              <a:dgm id="{B961C805-80E3-437E-8B93-0C30C64A1B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5277854-BDB0-401C-99EE-B39DA290EC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8" dur="2000"/>
                                        <p:tgtEl>
                                          <p:spTgt spid="6">
                                            <p:graphicEl>
                                              <a:dgm id="{75277854-BDB0-401C-99EE-B39DA290EC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5461D8F-C1EE-4DE3-8A81-5F6335E5A3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1" dur="2000"/>
                                        <p:tgtEl>
                                          <p:spTgt spid="6">
                                            <p:graphicEl>
                                              <a:dgm id="{65461D8F-C1EE-4DE3-8A81-5F6335E5A3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1C0FA30-07CC-4A60-B1AD-E190B1BFA5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6" dur="2000"/>
                                        <p:tgtEl>
                                          <p:spTgt spid="6">
                                            <p:graphicEl>
                                              <a:dgm id="{71C0FA30-07CC-4A60-B1AD-E190B1BFA5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84BC078-643D-4C41-B446-3D875480B1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9" dur="2000"/>
                                        <p:tgtEl>
                                          <p:spTgt spid="6">
                                            <p:graphicEl>
                                              <a:dgm id="{284BC078-643D-4C41-B446-3D875480B1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C93481C-0E8B-4729-BBE8-3549C13C81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2" dur="2000"/>
                                        <p:tgtEl>
                                          <p:spTgt spid="6">
                                            <p:graphicEl>
                                              <a:dgm id="{FC93481C-0E8B-4729-BBE8-3549C13C81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0D8C572-2D22-4F66-A3DC-9E61DE15F7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7" dur="2000"/>
                                        <p:tgtEl>
                                          <p:spTgt spid="6">
                                            <p:graphicEl>
                                              <a:dgm id="{A0D8C572-2D22-4F66-A3DC-9E61DE15F7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38D7889-A229-46BC-B1D3-35478339BF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0" dur="2000"/>
                                        <p:tgtEl>
                                          <p:spTgt spid="6">
                                            <p:graphicEl>
                                              <a:dgm id="{538D7889-A229-46BC-B1D3-35478339BF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1767C68-0B08-40DA-9F1B-4B07AB4113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3" dur="2000"/>
                                        <p:tgtEl>
                                          <p:spTgt spid="6">
                                            <p:graphicEl>
                                              <a:dgm id="{71767C68-0B08-40DA-9F1B-4B07AB4113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11763A6-D6D5-4E79-A4C3-97D65DBAA7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8" dur="2000"/>
                                        <p:tgtEl>
                                          <p:spTgt spid="6">
                                            <p:graphicEl>
                                              <a:dgm id="{511763A6-D6D5-4E79-A4C3-97D65DBAA7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4C9CC3E-4457-4050-9C7D-9852AD19E8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1" dur="2000"/>
                                        <p:tgtEl>
                                          <p:spTgt spid="6">
                                            <p:graphicEl>
                                              <a:dgm id="{24C9CC3E-4457-4050-9C7D-9852AD19E8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E93531A-8568-45D8-BCF2-2EEBA8B868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4" dur="2000"/>
                                        <p:tgtEl>
                                          <p:spTgt spid="6">
                                            <p:graphicEl>
                                              <a:dgm id="{5E93531A-8568-45D8-BCF2-2EEBA8B868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707904" y="260648"/>
            <a:ext cx="165618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KW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الأمثلة</a:t>
            </a:r>
            <a:endParaRPr lang="ar-KW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1560" y="718137"/>
            <a:ext cx="835292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KW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أولا : </a:t>
            </a:r>
            <a:r>
              <a:rPr lang="ar-KW" b="1" u="sng" dirty="0" smtClean="0">
                <a:solidFill>
                  <a:srgbClr val="000000"/>
                </a:solidFill>
              </a:rPr>
              <a:t>تكامل بسيط</a:t>
            </a:r>
            <a:r>
              <a:rPr lang="ar-KW" b="1" dirty="0" smtClean="0">
                <a:solidFill>
                  <a:srgbClr val="000000"/>
                </a:solidFill>
              </a:rPr>
              <a:t>   </a:t>
            </a:r>
            <a:r>
              <a:rPr lang="ar-KW" sz="1600" dirty="0" smtClean="0">
                <a:solidFill>
                  <a:srgbClr val="000000"/>
                </a:solidFill>
              </a:rPr>
              <a:t>( ضرب الأقواس // تحويل الجذور لأسس نسبية // دوال مثلثية // دوال أسية // ........  )</a:t>
            </a:r>
            <a:endParaRPr lang="ar-KW" b="1" u="sng" dirty="0">
              <a:solidFill>
                <a:srgbClr val="0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TextBox 7"/>
              <p:cNvSpPr txBox="1"/>
              <p:nvPr/>
            </p:nvSpPr>
            <p:spPr>
              <a:xfrm>
                <a:off x="865508" y="1340768"/>
                <a:ext cx="2850780" cy="1061060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KW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ar-KW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ar-KW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ar-KW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5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6</m:t>
                              </m:r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3</m:t>
                              </m:r>
                            </m:e>
                          </m:d>
                        </m:e>
                      </m:nary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ⅆ</m:t>
                      </m:r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ar-KW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5508" y="1340768"/>
                <a:ext cx="2850780" cy="106106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" name="TextBox 9"/>
              <p:cNvSpPr txBox="1"/>
              <p:nvPr/>
            </p:nvSpPr>
            <p:spPr>
              <a:xfrm>
                <a:off x="823847" y="2151916"/>
                <a:ext cx="3028073" cy="1061060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>
                <a:defPPr>
                  <a:defRPr lang="en-US"/>
                </a:defPPr>
                <a:lvl1pPr>
                  <a:defRPr i="1">
                    <a:solidFill>
                      <a:srgbClr val="000000"/>
                    </a:solidFill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KW" i="1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ar-KW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>
                                  <a:latin typeface="Cambria Math"/>
                                </a:rPr>
                                <m:t>2</m:t>
                              </m:r>
                            </m:e>
                          </m:d>
                          <m:d>
                            <m:dPr>
                              <m:ctrlPr>
                                <a:rPr lang="ar-KW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>
                                  <a:latin typeface="Cambria Math"/>
                                </a:rPr>
                                <m:t>3</m:t>
                              </m:r>
                            </m:e>
                          </m:d>
                        </m:e>
                      </m:nary>
                      <m:r>
                        <a:rPr lang="en-US">
                          <a:latin typeface="Cambria Math"/>
                        </a:rPr>
                        <m:t>ⅆ</m:t>
                      </m:r>
                      <m:r>
                        <a:rPr lang="en-US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3847" y="2151916"/>
                <a:ext cx="3028073" cy="106106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3" name="TextBox 12"/>
              <p:cNvSpPr txBox="1"/>
              <p:nvPr/>
            </p:nvSpPr>
            <p:spPr>
              <a:xfrm>
                <a:off x="670982" y="3016012"/>
                <a:ext cx="2964914" cy="1061060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KW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ar-KW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ad>
                                <m:radPr>
                                  <m:ctrlPr>
                                    <a:rPr lang="ar-KW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radPr>
                                <m:deg>
                                  <m:r>
                                    <a:rPr lang="ar-KW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3</m:t>
                                  </m:r>
                                </m:deg>
                                <m:e>
                                  <m:sSup>
                                    <m:sSupPr>
                                      <m:ctrlPr>
                                        <a:rPr lang="ar-KW" i="1" smtClean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+ </m:t>
                              </m:r>
                              <m:rad>
                                <m:radPr>
                                  <m:ctrlP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4</m:t>
                                  </m:r>
                                </m:deg>
                                <m:e>
                                  <m:sSup>
                                    <m:sSupPr>
                                      <m:ctrlPr>
                                        <a:rPr lang="en-US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3</m:t>
                                      </m:r>
                                    </m:sup>
                                  </m:sSup>
                                </m:e>
                              </m:rad>
                            </m:e>
                          </m:d>
                        </m:e>
                      </m:nary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ⅆ</m:t>
                      </m:r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ar-KW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982" y="3016012"/>
                <a:ext cx="2964914" cy="106106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4" name="TextBox 13"/>
              <p:cNvSpPr txBox="1"/>
              <p:nvPr/>
            </p:nvSpPr>
            <p:spPr>
              <a:xfrm>
                <a:off x="651161" y="3952116"/>
                <a:ext cx="2480679" cy="1061060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KW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ar-KW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ar-KW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ar-KW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 − 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3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</m:nary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ⅆ</m:t>
                      </m:r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ar-KW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161" y="3952116"/>
                <a:ext cx="2480679" cy="106106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5" name="TextBox 14"/>
              <p:cNvSpPr txBox="1"/>
              <p:nvPr/>
            </p:nvSpPr>
            <p:spPr>
              <a:xfrm>
                <a:off x="611560" y="5012424"/>
                <a:ext cx="2400016" cy="1152880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KW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ar-KW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ar-KW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 − </m:t>
                                  </m:r>
                                  <m:f>
                                    <m:fPr>
                                      <m:ctrlPr>
                                        <a:rPr lang="en-US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ar-KW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ⅆ</m:t>
                      </m:r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ar-KW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5012424"/>
                <a:ext cx="2400016" cy="115288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TextBox 1"/>
              <p:cNvSpPr txBox="1"/>
              <p:nvPr/>
            </p:nvSpPr>
            <p:spPr>
              <a:xfrm>
                <a:off x="5030141" y="1340768"/>
                <a:ext cx="3862339" cy="1061060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KW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ar-KW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US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i="0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csc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func>
                              <m:func>
                                <m:funcPr>
                                  <m:ctrlPr>
                                    <a:rPr lang="en-US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i="0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cot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func>
                              <m:r>
                                <a:rPr lang="ar-KW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ar-KW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ar-KW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func>
                                        <m:funcPr>
                                          <m:ctrlPr>
                                            <a:rPr lang="en-US" b="0" i="1" smtClean="0">
                                              <a:solidFill>
                                                <a:srgbClr val="000000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b="0" i="0" smtClean="0">
                                              <a:solidFill>
                                                <a:srgbClr val="000000"/>
                                              </a:solidFill>
                                              <a:latin typeface="Cambria Math"/>
                                            </a:rPr>
                                            <m:t>sec</m:t>
                                          </m:r>
                                        </m:fName>
                                        <m:e>
                                          <m:r>
                                            <a:rPr lang="en-US" b="0" i="1" smtClean="0">
                                              <a:solidFill>
                                                <a:srgbClr val="000000"/>
                                              </a:solidFill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</m:func>
                                    </m:e>
                                  </m:d>
                                </m:e>
                                <m:sup>
                                  <m:r>
                                    <a:rPr lang="ar-KW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</m:nary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ⅆ</m:t>
                      </m:r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ar-KW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0141" y="1340768"/>
                <a:ext cx="3862339" cy="106106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TextBox 2"/>
              <p:cNvSpPr txBox="1"/>
              <p:nvPr/>
            </p:nvSpPr>
            <p:spPr>
              <a:xfrm>
                <a:off x="5030141" y="2151916"/>
                <a:ext cx="3410806" cy="1061060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KW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ar-KW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ar-KW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ar-KW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ar-KW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ar-KW" i="1" smtClean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ar-KW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  <m:r>
                                <a:rPr lang="ar-KW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5</m:t>
                              </m:r>
                              <m:func>
                                <m:funcPr>
                                  <m:ctrlP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sin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n-US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3</m:t>
                                      </m:r>
                                      <m:r>
                                        <a:rPr lang="en-US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</m:d>
                                </m:e>
                              </m:func>
                            </m:e>
                          </m:d>
                        </m:e>
                      </m:nary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ⅆ</m:t>
                      </m:r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ar-KW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0141" y="2151916"/>
                <a:ext cx="3410806" cy="106106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TextBox 3"/>
              <p:cNvSpPr txBox="1"/>
              <p:nvPr/>
            </p:nvSpPr>
            <p:spPr>
              <a:xfrm>
                <a:off x="5030141" y="3016012"/>
                <a:ext cx="1607748" cy="1061060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KW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ar-KW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0</m:t>
                              </m:r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.</m:t>
                              </m:r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1</m:t>
                              </m:r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sup>
                          </m:sSup>
                        </m:e>
                      </m:nary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ⅆ</m:t>
                      </m:r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ar-KW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0141" y="3016012"/>
                <a:ext cx="1607748" cy="106106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TextBox 4"/>
              <p:cNvSpPr txBox="1"/>
              <p:nvPr/>
            </p:nvSpPr>
            <p:spPr>
              <a:xfrm>
                <a:off x="5030140" y="3951364"/>
                <a:ext cx="1153777" cy="1061060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KW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ar-KW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ar-KW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den>
                          </m:f>
                        </m:e>
                      </m:nary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ⅆ</m:t>
                      </m:r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ar-KW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0140" y="3951364"/>
                <a:ext cx="1153777" cy="106106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TextBox 6"/>
              <p:cNvSpPr txBox="1"/>
              <p:nvPr/>
            </p:nvSpPr>
            <p:spPr>
              <a:xfrm>
                <a:off x="5030141" y="5058334"/>
                <a:ext cx="2370649" cy="1061060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KW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ar-KW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den>
                              </m:f>
                            </m:e>
                          </m:d>
                        </m:e>
                      </m:nary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ⅆ</m:t>
                      </m:r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ar-KW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0141" y="5058334"/>
                <a:ext cx="2370649" cy="1061060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Connector 11"/>
          <p:cNvCxnSpPr/>
          <p:nvPr/>
        </p:nvCxnSpPr>
        <p:spPr bwMode="auto">
          <a:xfrm>
            <a:off x="4283968" y="1340768"/>
            <a:ext cx="0" cy="4608512"/>
          </a:xfrm>
          <a:prstGeom prst="line">
            <a:avLst/>
          </a:prstGeom>
          <a:solidFill>
            <a:schemeClr val="accent1"/>
          </a:solidFill>
          <a:ln w="31750" cap="rnd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8" grpId="0" animBg="1"/>
      <p:bldP spid="10" grpId="0" animBg="1"/>
      <p:bldP spid="13" grpId="0" animBg="1"/>
      <p:bldP spid="14" grpId="0" animBg="1"/>
      <p:bldP spid="15" grpId="0" animBg="1"/>
      <p:bldP spid="2" grpId="0" animBg="1"/>
      <p:bldP spid="3" grpId="0" animBg="1"/>
      <p:bldP spid="4" grpId="0" animBg="1"/>
      <p:bldP spid="5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24391" y="365755"/>
            <a:ext cx="8352928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KW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ثانياً : </a:t>
            </a:r>
            <a:r>
              <a:rPr lang="ar-KW" b="1" u="sng" dirty="0" smtClean="0">
                <a:solidFill>
                  <a:srgbClr val="000000"/>
                </a:solidFill>
              </a:rPr>
              <a:t>تكامل دالتين</a:t>
            </a:r>
            <a:r>
              <a:rPr lang="ar-KW" b="1" dirty="0" smtClean="0">
                <a:solidFill>
                  <a:srgbClr val="000000"/>
                </a:solidFill>
              </a:rPr>
              <a:t> </a:t>
            </a:r>
          </a:p>
          <a:p>
            <a:pPr algn="r" rtl="1"/>
            <a:r>
              <a:rPr lang="ar-KW" b="1" dirty="0" smtClean="0">
                <a:solidFill>
                  <a:srgbClr val="000000"/>
                </a:solidFill>
              </a:rPr>
              <a:t>		 ضرب دالتين  </a:t>
            </a:r>
            <a:endParaRPr lang="ar-KW" b="1" u="sng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496" y="260648"/>
            <a:ext cx="5256584" cy="461665"/>
          </a:xfrm>
          <a:prstGeom prst="rect">
            <a:avLst/>
          </a:prstGeom>
          <a:solidFill>
            <a:schemeClr val="bg1">
              <a:lumMod val="90000"/>
            </a:schemeClr>
          </a:solidFill>
          <a:scene3d>
            <a:camera prst="orthographicFront"/>
            <a:lightRig rig="twoPt" dir="t"/>
          </a:scene3d>
          <a:sp3d prstMaterial="dkEdge">
            <a:bevelT/>
            <a:bevelB/>
          </a:sp3d>
        </p:spPr>
        <p:txBody>
          <a:bodyPr wrap="square" rtlCol="1">
            <a:spAutoFit/>
          </a:bodyPr>
          <a:lstStyle/>
          <a:p>
            <a:pPr algn="r" rtl="1"/>
            <a:r>
              <a:rPr lang="ar-KW" i="1" dirty="0" smtClean="0">
                <a:solidFill>
                  <a:srgbClr val="7030A0"/>
                </a:solidFill>
              </a:rPr>
              <a:t>إحداهما مشتقة الأخرى : ( نستخدم التعويض ..... ) </a:t>
            </a:r>
            <a:endParaRPr lang="ar-KW" i="1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TextBox 5"/>
              <p:cNvSpPr txBox="1"/>
              <p:nvPr/>
            </p:nvSpPr>
            <p:spPr>
              <a:xfrm>
                <a:off x="539552" y="1196752"/>
                <a:ext cx="2350708" cy="1061060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KW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ar-KW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ar-KW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4</m:t>
                                  </m:r>
                                  <m:r>
                                    <a:rPr 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 −</m:t>
                                  </m:r>
                                  <m:r>
                                    <a:rPr 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5</m:t>
                                  </m:r>
                                </m:e>
                              </m:d>
                            </m:e>
                            <m:sup>
                              <m:r>
                                <a:rPr lang="ar-KW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8</m:t>
                              </m:r>
                            </m:sup>
                          </m:sSup>
                        </m:e>
                      </m:nary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ⅆ</m:t>
                      </m:r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ar-KW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1196752"/>
                <a:ext cx="2350708" cy="106106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TextBox 6"/>
              <p:cNvSpPr txBox="1"/>
              <p:nvPr/>
            </p:nvSpPr>
            <p:spPr>
              <a:xfrm>
                <a:off x="539552" y="2024352"/>
                <a:ext cx="4332660" cy="1061060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KW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ar-KW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ar-KW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ar-KW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sSup>
                            <m:sSupPr>
                              <m:ctrlPr>
                                <a:rPr lang="ar-KW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ar-KW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ar-KW" i="1" smtClean="0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ar-KW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3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3</m:t>
                                  </m:r>
                                  <m:sSup>
                                    <m:sSupPr>
                                      <m:ctrlPr>
                                        <a:rPr lang="en-US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4</m:t>
                                  </m:r>
                                </m:e>
                              </m:d>
                            </m:e>
                            <m:sup>
                              <m:r>
                                <a:rPr lang="ar-KW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5</m:t>
                              </m:r>
                            </m:sup>
                          </m:sSup>
                        </m:e>
                      </m:nary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ⅆ</m:t>
                      </m:r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ar-KW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2024352"/>
                <a:ext cx="4332660" cy="106106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TextBox 7"/>
              <p:cNvSpPr txBox="1"/>
              <p:nvPr/>
            </p:nvSpPr>
            <p:spPr>
              <a:xfrm>
                <a:off x="539552" y="2893942"/>
                <a:ext cx="3801554" cy="1061060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KW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ar-KW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</m:d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 </m:t>
                          </m:r>
                          <m:rad>
                            <m:radPr>
                              <m:ctrlPr>
                                <a:rPr lang="ar-KW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radPr>
                            <m:deg>
                              <m:r>
                                <a:rPr lang="ar-KW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3</m:t>
                              </m:r>
                            </m:deg>
                            <m:e>
                              <m:sSup>
                                <m:sSupPr>
                                  <m:ctrlPr>
                                    <a:rPr lang="ar-KW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ar-KW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4</m:t>
                              </m:r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1</m:t>
                              </m:r>
                            </m:e>
                          </m:rad>
                        </m:e>
                      </m:nary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ⅆ</m:t>
                      </m:r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ar-KW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2893942"/>
                <a:ext cx="3801554" cy="106106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9" name="TextBox 8"/>
              <p:cNvSpPr txBox="1"/>
              <p:nvPr/>
            </p:nvSpPr>
            <p:spPr>
              <a:xfrm>
                <a:off x="539552" y="3861048"/>
                <a:ext cx="2076401" cy="1087414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KW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ar-KW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ar-KW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ar-KW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ad>
                                <m:radPr>
                                  <m:ctrlPr>
                                    <a:rPr lang="ar-KW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radPr>
                                <m:deg>
                                  <m:r>
                                    <a:rPr lang="ar-KW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3</m:t>
                                  </m:r>
                                </m:deg>
                                <m:e>
                                  <m:r>
                                    <a:rPr 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4</m:t>
                                  </m:r>
                                  <m:r>
                                    <a:rPr 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n-US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3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</m:e>
                      </m:nary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ⅆ</m:t>
                      </m:r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ar-KW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3861048"/>
                <a:ext cx="2076401" cy="108741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" name="TextBox 9"/>
              <p:cNvSpPr txBox="1"/>
              <p:nvPr/>
            </p:nvSpPr>
            <p:spPr>
              <a:xfrm>
                <a:off x="539552" y="4869160"/>
                <a:ext cx="2096215" cy="1061060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KW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ar-KW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ar-KW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ctrlPr>
                                    <a:rPr lang="ar-KW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radPr>
                                <m:deg>
                                  <m:r>
                                    <a:rPr lang="ar-KW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3</m:t>
                                  </m:r>
                                </m:deg>
                                <m:e>
                                  <m:r>
                                    <a:rPr 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3</m:t>
                                  </m:r>
                                  <m:r>
                                    <a:rPr 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rad>
                            </m:den>
                          </m:f>
                        </m:e>
                      </m:nary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ⅆ</m:t>
                      </m:r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ar-KW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4869160"/>
                <a:ext cx="2096215" cy="106106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" name="TextBox 10"/>
              <p:cNvSpPr txBox="1"/>
              <p:nvPr/>
            </p:nvSpPr>
            <p:spPr>
              <a:xfrm>
                <a:off x="5586038" y="1196752"/>
                <a:ext cx="2061783" cy="1061060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KW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ar-KW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ar-KW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  <m:r>
                                    <a:rPr 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3</m:t>
                                  </m:r>
                                  <m:r>
                                    <a:rPr 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rad>
                            </m:den>
                          </m:f>
                        </m:e>
                      </m:nary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ⅆ</m:t>
                      </m:r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ar-KW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6038" y="1196752"/>
                <a:ext cx="2061783" cy="106106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2" name="TextBox 11"/>
              <p:cNvSpPr txBox="1"/>
              <p:nvPr/>
            </p:nvSpPr>
            <p:spPr>
              <a:xfrm>
                <a:off x="5580112" y="2024352"/>
                <a:ext cx="2391359" cy="1061060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KW" i="1" u="dotDotDash" smtClean="0">
                              <a:solidFill>
                                <a:srgbClr val="000000"/>
                              </a:solidFill>
                              <a:uFill>
                                <a:solidFill>
                                  <a:srgbClr val="FF0000"/>
                                </a:solidFill>
                              </a:uFill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ar-KW" i="1" u="dotDotDash" smtClean="0">
                                  <a:solidFill>
                                    <a:srgbClr val="000000"/>
                                  </a:solidFill>
                                  <a:uFill>
                                    <a:solidFill>
                                      <a:srgbClr val="FF0000"/>
                                    </a:solidFill>
                                  </a:u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u="dotDotDash" smtClean="0">
                                  <a:solidFill>
                                    <a:srgbClr val="000000"/>
                                  </a:solidFill>
                                  <a:uFill>
                                    <a:solidFill>
                                      <a:srgbClr val="FF0000"/>
                                    </a:solidFill>
                                  </a:uFill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ar-KW" b="0" i="1" u="dotDotDash" smtClean="0">
                                  <a:solidFill>
                                    <a:srgbClr val="000000"/>
                                  </a:solidFill>
                                  <a:uFill>
                                    <a:solidFill>
                                      <a:srgbClr val="FF0000"/>
                                    </a:solidFill>
                                  </a:uFill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ad>
                            <m:radPr>
                              <m:degHide m:val="on"/>
                              <m:ctrlPr>
                                <a:rPr lang="ar-KW" i="1" u="dotDotDash" smtClean="0">
                                  <a:solidFill>
                                    <a:srgbClr val="000000"/>
                                  </a:solidFill>
                                  <a:uFill>
                                    <a:solidFill>
                                      <a:srgbClr val="FF0000"/>
                                    </a:solidFill>
                                  </a:uFill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ar-KW" i="1" u="dotDotDash" smtClean="0">
                                      <a:solidFill>
                                        <a:srgbClr val="FF0000"/>
                                      </a:solidFill>
                                      <a:uFill>
                                        <a:solidFill>
                                          <a:srgbClr val="FF0000"/>
                                        </a:solidFill>
                                      </a:u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u="dotDotDash" smtClean="0">
                                      <a:solidFill>
                                        <a:srgbClr val="FF0000"/>
                                      </a:solidFill>
                                      <a:uFill>
                                        <a:solidFill>
                                          <a:srgbClr val="FF0000"/>
                                        </a:solidFill>
                                      </a:u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ar-KW" b="0" i="1" u="dotDotDash" smtClean="0">
                                      <a:solidFill>
                                        <a:srgbClr val="FF0000"/>
                                      </a:solidFill>
                                      <a:uFill>
                                        <a:solidFill>
                                          <a:srgbClr val="FF0000"/>
                                        </a:solidFill>
                                      </a:u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u="dotDotDash" smtClean="0">
                                  <a:solidFill>
                                    <a:srgbClr val="FF0000"/>
                                  </a:solidFill>
                                  <a:uFill>
                                    <a:solidFill>
                                      <a:srgbClr val="FF0000"/>
                                    </a:solidFill>
                                  </a:u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0" i="1" u="dotDotDash" smtClean="0">
                                  <a:solidFill>
                                    <a:srgbClr val="FF0000"/>
                                  </a:solidFill>
                                  <a:uFill>
                                    <a:solidFill>
                                      <a:srgbClr val="FF0000"/>
                                    </a:solidFill>
                                  </a:uFill>
                                  <a:latin typeface="Cambria Math"/>
                                </a:rPr>
                                <m:t>2</m:t>
                              </m:r>
                            </m:e>
                          </m:rad>
                        </m:e>
                      </m:nary>
                      <m:r>
                        <a:rPr lang="en-US" i="1" u="dotDotDash" smtClean="0">
                          <a:solidFill>
                            <a:srgbClr val="00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Cambria Math"/>
                        </a:rPr>
                        <m:t>ⅆ</m:t>
                      </m:r>
                      <m:r>
                        <a:rPr lang="en-US" i="1" u="dotDotDash" smtClean="0">
                          <a:solidFill>
                            <a:srgbClr val="00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ar-KW" u="dotDotDash" dirty="0">
                  <a:solidFill>
                    <a:srgbClr val="000000"/>
                  </a:solidFill>
                  <a:uFill>
                    <a:solidFill>
                      <a:srgbClr val="FF0000"/>
                    </a:solidFill>
                  </a:uFill>
                </a:endParaRP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112" y="2024352"/>
                <a:ext cx="2391359" cy="106106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7812360" y="5661248"/>
            <a:ext cx="125963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***</a:t>
            </a:r>
            <a:r>
              <a:rPr lang="en-US" dirty="0" smtClean="0"/>
              <a:t>    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TextBox 1"/>
              <p:cNvSpPr txBox="1"/>
              <p:nvPr/>
            </p:nvSpPr>
            <p:spPr>
              <a:xfrm>
                <a:off x="5436096" y="2893942"/>
                <a:ext cx="2673617" cy="1061060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KW" i="1" u="dotDotDash" smtClean="0">
                              <a:solidFill>
                                <a:srgbClr val="000000"/>
                              </a:solidFill>
                              <a:uFill>
                                <a:solidFill>
                                  <a:srgbClr val="FF0000"/>
                                </a:solidFill>
                              </a:uFill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ar-KW" i="1" u="dotDotDash" smtClean="0">
                                  <a:solidFill>
                                    <a:srgbClr val="000000"/>
                                  </a:solidFill>
                                  <a:uFill>
                                    <a:solidFill>
                                      <a:srgbClr val="FF0000"/>
                                    </a:solidFill>
                                  </a:uFill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ar-KW" i="1" u="dotDotDash" smtClean="0">
                                      <a:solidFill>
                                        <a:srgbClr val="000000"/>
                                      </a:solidFill>
                                      <a:uFill>
                                        <a:solidFill>
                                          <a:srgbClr val="FF0000"/>
                                        </a:solidFill>
                                      </a:u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en-US" i="1" u="dotDotDash" smtClean="0">
                                          <a:solidFill>
                                            <a:srgbClr val="000000"/>
                                          </a:solidFill>
                                          <a:uFill>
                                            <a:solidFill>
                                              <a:srgbClr val="FF0000"/>
                                            </a:solidFill>
                                          </a:uFill>
                                          <a:latin typeface="Cambria Math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i="0" u="dotDotDash" smtClean="0">
                                          <a:solidFill>
                                            <a:srgbClr val="000000"/>
                                          </a:solidFill>
                                          <a:uFill>
                                            <a:solidFill>
                                              <a:srgbClr val="FF0000"/>
                                            </a:solidFill>
                                          </a:uFill>
                                          <a:latin typeface="Cambria Math"/>
                                        </a:rPr>
                                        <m:t>sec</m:t>
                                      </m:r>
                                    </m:fName>
                                    <m:e>
                                      <m:r>
                                        <a:rPr lang="en-US" b="0" i="1" u="dotDotDash" smtClean="0">
                                          <a:solidFill>
                                            <a:srgbClr val="000000"/>
                                          </a:solidFill>
                                          <a:uFill>
                                            <a:solidFill>
                                              <a:srgbClr val="FF0000"/>
                                            </a:solidFill>
                                          </a:uFill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ar-KW" b="0" i="1" u="dotDotDash" smtClean="0">
                                  <a:solidFill>
                                    <a:srgbClr val="000000"/>
                                  </a:solidFill>
                                  <a:uFill>
                                    <a:solidFill>
                                      <a:srgbClr val="FF0000"/>
                                    </a:solidFill>
                                  </a:u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func>
                            <m:funcPr>
                              <m:ctrlPr>
                                <a:rPr lang="en-US" i="1" u="dotDotDash" smtClean="0">
                                  <a:solidFill>
                                    <a:srgbClr val="FF0000"/>
                                  </a:solidFill>
                                  <a:uFill>
                                    <a:solidFill>
                                      <a:srgbClr val="FF0000"/>
                                    </a:solidFill>
                                  </a:uFill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i="0" u="dotDotDash" smtClean="0">
                                  <a:solidFill>
                                    <a:srgbClr val="FF0000"/>
                                  </a:solidFill>
                                  <a:uFill>
                                    <a:solidFill>
                                      <a:srgbClr val="FF0000"/>
                                    </a:solidFill>
                                  </a:uFill>
                                  <a:latin typeface="Cambria Math"/>
                                </a:rPr>
                                <m:t>tan</m:t>
                              </m:r>
                            </m:fName>
                            <m:e>
                              <m:r>
                                <a:rPr lang="en-US" b="0" i="1" u="dotDotDash" smtClean="0">
                                  <a:solidFill>
                                    <a:srgbClr val="FF0000"/>
                                  </a:solidFill>
                                  <a:uFill>
                                    <a:solidFill>
                                      <a:srgbClr val="FF0000"/>
                                    </a:solidFill>
                                  </a:uFill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e>
                      </m:nary>
                      <m:r>
                        <a:rPr lang="en-US" i="1" u="dotDotDash" smtClean="0">
                          <a:solidFill>
                            <a:srgbClr val="00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Cambria Math"/>
                        </a:rPr>
                        <m:t>ⅆ</m:t>
                      </m:r>
                      <m:r>
                        <a:rPr lang="en-US" i="1" u="dotDotDash" smtClean="0">
                          <a:solidFill>
                            <a:srgbClr val="00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ar-KW" u="dotDotDash" dirty="0">
                  <a:solidFill>
                    <a:srgbClr val="000000"/>
                  </a:solidFill>
                  <a:uFill>
                    <a:solidFill>
                      <a:srgbClr val="FF0000"/>
                    </a:solidFill>
                  </a:uFill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6096" y="2893942"/>
                <a:ext cx="2673617" cy="106106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TextBox 2"/>
              <p:cNvSpPr txBox="1"/>
              <p:nvPr/>
            </p:nvSpPr>
            <p:spPr>
              <a:xfrm>
                <a:off x="5292080" y="3874225"/>
                <a:ext cx="3729546" cy="1061060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KW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ar-KW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ar-KW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ar-KW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3</m:t>
                                  </m:r>
                                  <m:r>
                                    <a:rPr lang="ar-KW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+</m:t>
                                  </m:r>
                                  <m:func>
                                    <m:funcPr>
                                      <m:ctrlPr>
                                        <a:rPr lang="en-US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en-US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  <m:r>
                                        <a:rPr lang="en-US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ar-KW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5</m:t>
                              </m:r>
                            </m:sup>
                          </m:sSup>
                          <m:func>
                            <m:funcPr>
                              <m:ctrlP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func>
                        </m:e>
                      </m:nary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ⅆ</m:t>
                      </m:r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ar-KW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3874225"/>
                <a:ext cx="3729546" cy="106106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3" name="TextBox 12"/>
              <p:cNvSpPr txBox="1"/>
              <p:nvPr/>
            </p:nvSpPr>
            <p:spPr>
              <a:xfrm>
                <a:off x="5292080" y="4869160"/>
                <a:ext cx="3111749" cy="1061060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KW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ar-KW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1</m:t>
                              </m:r>
                            </m:e>
                          </m:d>
                          <m:sSup>
                            <m:sSupPr>
                              <m:ctrlPr>
                                <a:rPr lang="ar-KW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sSup>
                                <m:sSupPr>
                                  <m:ctrlPr>
                                    <a:rPr lang="ar-KW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ar-KW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e>
                      </m:nary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ⅆ</m:t>
                      </m:r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ar-KW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4869160"/>
                <a:ext cx="3111749" cy="1061060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Connector 14"/>
          <p:cNvCxnSpPr/>
          <p:nvPr/>
        </p:nvCxnSpPr>
        <p:spPr bwMode="auto">
          <a:xfrm>
            <a:off x="4860032" y="1196752"/>
            <a:ext cx="0" cy="5078701"/>
          </a:xfrm>
          <a:prstGeom prst="line">
            <a:avLst/>
          </a:prstGeom>
          <a:ln>
            <a:solidFill>
              <a:srgbClr val="FF0000"/>
            </a:solidFill>
            <a:headEnd type="none" w="sm" len="sm"/>
            <a:tailEnd type="none" w="sm" len="sm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5896268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/>
      <p:bldP spid="2" grpId="0" animBg="1"/>
      <p:bldP spid="3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24391" y="365755"/>
            <a:ext cx="8352928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KW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ثانياً : </a:t>
            </a:r>
            <a:r>
              <a:rPr lang="ar-KW" b="1" u="sng" dirty="0" smtClean="0">
                <a:solidFill>
                  <a:srgbClr val="000000"/>
                </a:solidFill>
              </a:rPr>
              <a:t>تكامل دالتين</a:t>
            </a:r>
            <a:r>
              <a:rPr lang="ar-KW" b="1" dirty="0" smtClean="0">
                <a:solidFill>
                  <a:srgbClr val="000000"/>
                </a:solidFill>
              </a:rPr>
              <a:t> </a:t>
            </a:r>
          </a:p>
          <a:p>
            <a:pPr algn="r" rtl="1"/>
            <a:r>
              <a:rPr lang="ar-KW" b="1" dirty="0" smtClean="0">
                <a:solidFill>
                  <a:srgbClr val="000000"/>
                </a:solidFill>
              </a:rPr>
              <a:t>		 ضرب دالتين  </a:t>
            </a:r>
            <a:endParaRPr lang="ar-KW" b="1" u="sng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496" y="260648"/>
            <a:ext cx="5256584" cy="461665"/>
          </a:xfrm>
          <a:prstGeom prst="rect">
            <a:avLst/>
          </a:prstGeom>
          <a:solidFill>
            <a:schemeClr val="bg1">
              <a:lumMod val="90000"/>
            </a:schemeClr>
          </a:solidFill>
          <a:scene3d>
            <a:camera prst="orthographicFront"/>
            <a:lightRig rig="twoPt" dir="t"/>
          </a:scene3d>
          <a:sp3d prstMaterial="dkEdge">
            <a:bevelT/>
            <a:bevelB/>
          </a:sp3d>
        </p:spPr>
        <p:txBody>
          <a:bodyPr wrap="square" rtlCol="1">
            <a:spAutoFit/>
          </a:bodyPr>
          <a:lstStyle/>
          <a:p>
            <a:pPr algn="r" rtl="1"/>
            <a:r>
              <a:rPr lang="ar-KW" i="1" dirty="0" smtClean="0">
                <a:solidFill>
                  <a:srgbClr val="7030A0"/>
                </a:solidFill>
              </a:rPr>
              <a:t>ليست إحداهما مشتقة الأخرى : ( نستخدم التجزيء ) </a:t>
            </a:r>
            <a:endParaRPr lang="ar-KW" i="1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TextBox 5"/>
              <p:cNvSpPr txBox="1"/>
              <p:nvPr/>
            </p:nvSpPr>
            <p:spPr>
              <a:xfrm>
                <a:off x="624391" y="1340768"/>
                <a:ext cx="2303386" cy="1061060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KW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func>
                            <m:funcPr>
                              <m:ctrlPr>
                                <a:rPr lang="en-US" b="0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a:rPr lang="en-US" b="0" i="0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solidFill>
                                        <a:srgbClr val="00B050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solidFill>
                                        <a:srgbClr val="00B050"/>
                                      </a:solidFill>
                                      <a:latin typeface="Cambria Math"/>
                                    </a:rPr>
                                    <m:t>3</m:t>
                                  </m:r>
                                  <m:r>
                                    <a:rPr lang="en-US" b="0" i="1" smtClean="0">
                                      <a:solidFill>
                                        <a:srgbClr val="00B05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func>
                        </m:e>
                      </m:nary>
                      <m:r>
                        <a:rPr lang="en-US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ⅆ</m:t>
                      </m:r>
                      <m:r>
                        <a:rPr lang="en-US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ar-KW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391" y="1340768"/>
                <a:ext cx="2303386" cy="106106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TextBox 6"/>
              <p:cNvSpPr txBox="1"/>
              <p:nvPr/>
            </p:nvSpPr>
            <p:spPr>
              <a:xfrm>
                <a:off x="624391" y="2204864"/>
                <a:ext cx="1842171" cy="1061060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KW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0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e>
                      </m:nary>
                      <m:r>
                        <a:rPr lang="en-US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ⅆ</m:t>
                      </m:r>
                      <m:r>
                        <a:rPr lang="en-US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ar-KW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391" y="2204864"/>
                <a:ext cx="1842171" cy="106106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TextBox 7"/>
              <p:cNvSpPr txBox="1"/>
              <p:nvPr/>
            </p:nvSpPr>
            <p:spPr>
              <a:xfrm>
                <a:off x="624390" y="3068960"/>
                <a:ext cx="3034357" cy="1061060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KW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ar-KW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ar-KW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ar-KW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func>
                            <m:funcPr>
                              <m:ctrlPr>
                                <a:rPr lang="en-US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b="0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e>
                      </m:nary>
                      <m:r>
                        <a:rPr lang="en-US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ⅆ</m:t>
                      </m:r>
                      <m:r>
                        <a:rPr lang="en-US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ar-KW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390" y="3068960"/>
                <a:ext cx="3034357" cy="106106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9" name="TextBox 8"/>
              <p:cNvSpPr txBox="1"/>
              <p:nvPr/>
            </p:nvSpPr>
            <p:spPr>
              <a:xfrm>
                <a:off x="624390" y="3933056"/>
                <a:ext cx="1924951" cy="1061060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KW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ar-KW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ar-KW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ar-KW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0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1</m:t>
                              </m:r>
                            </m:sup>
                          </m:sSup>
                        </m:e>
                      </m:nary>
                      <m:r>
                        <a:rPr lang="en-US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ⅆ</m:t>
                      </m:r>
                      <m:r>
                        <a:rPr lang="en-US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ar-KW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390" y="3933056"/>
                <a:ext cx="1924951" cy="106106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" name="TextBox 9"/>
              <p:cNvSpPr txBox="1"/>
              <p:nvPr/>
            </p:nvSpPr>
            <p:spPr>
              <a:xfrm>
                <a:off x="624391" y="4725144"/>
                <a:ext cx="1459951" cy="1061060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KW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e>
                      </m:nary>
                      <m:r>
                        <a:rPr lang="en-US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ⅆ</m:t>
                      </m:r>
                      <m:r>
                        <a:rPr lang="en-US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ar-KW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391" y="4725144"/>
                <a:ext cx="1459951" cy="106106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" name="TextBox 10"/>
              <p:cNvSpPr txBox="1"/>
              <p:nvPr/>
            </p:nvSpPr>
            <p:spPr>
              <a:xfrm>
                <a:off x="624390" y="5517232"/>
                <a:ext cx="1984261" cy="1061060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KW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ar-KW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ar-KW" b="0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func>
                            <m:funcPr>
                              <m:ctrlP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ln</m:t>
                              </m:r>
                            </m:fName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func>
                        </m:e>
                      </m:nary>
                      <m:r>
                        <a:rPr lang="en-US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ⅆ</m:t>
                      </m:r>
                      <m:r>
                        <a:rPr lang="en-US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ar-KW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390" y="5517232"/>
                <a:ext cx="1984261" cy="106106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2" name="TextBox 11"/>
              <p:cNvSpPr txBox="1"/>
              <p:nvPr/>
            </p:nvSpPr>
            <p:spPr>
              <a:xfrm>
                <a:off x="4948813" y="1340768"/>
                <a:ext cx="2979726" cy="1061060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KW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ar-KW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ar-KW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ar-KW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3</m:t>
                              </m:r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func>
                            <m:funcPr>
                              <m:ctrlPr>
                                <a:rPr lang="en-US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b="0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e>
                      </m:nary>
                      <m:r>
                        <a:rPr lang="en-US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ⅆ</m:t>
                      </m:r>
                      <m:r>
                        <a:rPr lang="en-US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ar-KW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8813" y="1340768"/>
                <a:ext cx="2979726" cy="106106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3" name="TextBox 12"/>
              <p:cNvSpPr txBox="1"/>
              <p:nvPr/>
            </p:nvSpPr>
            <p:spPr>
              <a:xfrm>
                <a:off x="4948813" y="2204864"/>
                <a:ext cx="2096343" cy="1061060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KW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ar-KW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sup>
                          </m:sSup>
                          <m:func>
                            <m:funcPr>
                              <m:ctrlPr>
                                <a:rPr lang="en-US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b="0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e>
                      </m:nary>
                      <m:r>
                        <a:rPr lang="en-US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ⅆ</m:t>
                      </m:r>
                      <m:r>
                        <a:rPr lang="en-US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ar-KW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8813" y="2204864"/>
                <a:ext cx="2096343" cy="106106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4" name="TextBox 13"/>
              <p:cNvSpPr txBox="1"/>
              <p:nvPr/>
            </p:nvSpPr>
            <p:spPr>
              <a:xfrm>
                <a:off x="4948813" y="3068960"/>
                <a:ext cx="2104935" cy="1061060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KW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US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en-US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ln</m:t>
                                      </m:r>
                                    </m:fName>
                                    <m:e>
                                      <m:r>
                                        <a:rPr lang="en-US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</m:func>
                                </m:e>
                              </m:d>
                            </m:e>
                          </m:func>
                        </m:e>
                      </m:nary>
                      <m:r>
                        <a:rPr lang="en-US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ⅆ</m:t>
                      </m:r>
                      <m:r>
                        <a:rPr lang="en-US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ar-KW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8813" y="3068960"/>
                <a:ext cx="2104935" cy="106106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6732240" y="5805264"/>
            <a:ext cx="244827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***  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,  </a:t>
            </a:r>
            <a:r>
              <a:rPr lang="en-US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dv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ar-KW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Cloud Callout 1"/>
          <p:cNvSpPr/>
          <p:nvPr/>
        </p:nvSpPr>
        <p:spPr bwMode="auto">
          <a:xfrm>
            <a:off x="1979711" y="3717032"/>
            <a:ext cx="6997607" cy="2304256"/>
          </a:xfrm>
          <a:prstGeom prst="cloudCallout">
            <a:avLst/>
          </a:prstGeom>
          <a:solidFill>
            <a:schemeClr val="bg1">
              <a:lumMod val="90000"/>
              <a:alpha val="50000"/>
            </a:schemeClr>
          </a:solidFill>
          <a:ln w="12700" cap="sq" cmpd="sng" algn="ctr">
            <a:solidFill>
              <a:srgbClr val="000066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ar-KW" sz="1800" i="1" u="sng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كيفية </a:t>
            </a:r>
            <a:r>
              <a:rPr lang="ar-KW" sz="1800" i="1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اختيار </a:t>
            </a:r>
            <a:r>
              <a:rPr lang="en-US" sz="1800" i="1" u="sng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U </a:t>
            </a:r>
            <a:r>
              <a:rPr lang="ar-KW" sz="1800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 :   تكون  الـ </a:t>
            </a:r>
            <a:r>
              <a:rPr lang="en-US" sz="1800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u </a:t>
            </a:r>
            <a:r>
              <a:rPr lang="ar-KW" sz="1800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  هي  :ـ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Ln</a:t>
            </a:r>
            <a:r>
              <a:rPr lang="en-US" sz="1800" i="1" dirty="0" smtClean="0">
                <a:solidFill>
                  <a:srgbClr val="FF0000"/>
                </a:solidFill>
                <a:latin typeface="Lucida Calligraphy" panose="03010101010101010101" pitchFamily="66" charset="0"/>
              </a:rPr>
              <a:t> x  </a:t>
            </a:r>
            <a:r>
              <a:rPr lang="ar-KW" sz="1800" i="1" dirty="0" smtClean="0">
                <a:solidFill>
                  <a:srgbClr val="FF0000"/>
                </a:solidFill>
                <a:latin typeface="Lucida Calligraphy" panose="03010101010101010101" pitchFamily="66" charset="0"/>
              </a:rPr>
              <a:t>  أو  </a:t>
            </a:r>
            <a:r>
              <a:rPr lang="en-US" sz="1800" i="1" dirty="0" smtClean="0">
                <a:solidFill>
                  <a:srgbClr val="FF0000"/>
                </a:solidFill>
                <a:latin typeface="Lucida Calligraphy" panose="03010101010101010101" pitchFamily="66" charset="0"/>
              </a:rPr>
              <a:t> </a:t>
            </a:r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Ln</a:t>
            </a:r>
            <a:r>
              <a:rPr lang="en-US" sz="1800" i="1" dirty="0" smtClean="0">
                <a:solidFill>
                  <a:srgbClr val="FF0000"/>
                </a:solidFill>
                <a:latin typeface="Lucida Calligraphy" panose="03010101010101010101" pitchFamily="66" charset="0"/>
              </a:rPr>
              <a:t> [f(x)]</a:t>
            </a:r>
            <a:r>
              <a:rPr lang="ar-KW" sz="1800" i="1" dirty="0" smtClean="0">
                <a:solidFill>
                  <a:srgbClr val="FF0000"/>
                </a:solidFill>
                <a:latin typeface="Lucida Calligraphy" panose="03010101010101010101" pitchFamily="66" charset="0"/>
              </a:rPr>
              <a:t> إذا كانت منفردة </a:t>
            </a:r>
            <a:endParaRPr lang="en-US" sz="1800" i="1" dirty="0" smtClean="0">
              <a:solidFill>
                <a:srgbClr val="FF0000"/>
              </a:solidFill>
              <a:latin typeface="Lucida Calligraphy" panose="03010101010101010101" pitchFamily="66" charset="0"/>
            </a:endParaRPr>
          </a:p>
          <a:p>
            <a:pPr marL="457200" indent="-457200" algn="r" rtl="1">
              <a:buFont typeface="+mj-lt"/>
              <a:buAutoNum type="arabicPeriod"/>
            </a:pPr>
            <a:r>
              <a:rPr lang="ar-KW" sz="1800" i="1" dirty="0" smtClean="0">
                <a:solidFill>
                  <a:srgbClr val="FF0000"/>
                </a:solidFill>
                <a:latin typeface="Lucida Calligraphy" panose="03010101010101010101" pitchFamily="66" charset="0"/>
              </a:rPr>
              <a:t>الحدودية  ( الدالة المنتهية في الاشتقاق ) 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KW" sz="1800" i="1" dirty="0" smtClean="0">
                <a:solidFill>
                  <a:srgbClr val="FF0000"/>
                </a:solidFill>
                <a:latin typeface="Lucida Calligraphy" panose="03010101010101010101" pitchFamily="66" charset="0"/>
              </a:rPr>
              <a:t>إذا كان كلا من الدالتين غير منتهية الاشتقاق فيمكن أن تكون أحد الدالتين  </a:t>
            </a:r>
            <a:r>
              <a:rPr lang="en-US" sz="1800" i="1" dirty="0" smtClean="0">
                <a:solidFill>
                  <a:srgbClr val="FF0000"/>
                </a:solidFill>
                <a:latin typeface="Lucida Calligraphy" panose="03010101010101010101" pitchFamily="66" charset="0"/>
              </a:rPr>
              <a:t>u </a:t>
            </a:r>
            <a:r>
              <a:rPr lang="ar-KW" sz="1800" i="1" dirty="0" smtClean="0">
                <a:solidFill>
                  <a:srgbClr val="FF0000"/>
                </a:solidFill>
                <a:latin typeface="Lucida Calligraphy" panose="03010101010101010101" pitchFamily="66" charset="0"/>
              </a:rPr>
              <a:t> و الاخرى </a:t>
            </a:r>
            <a:r>
              <a:rPr lang="en-US" sz="1800" i="1" dirty="0" smtClean="0">
                <a:solidFill>
                  <a:srgbClr val="FF0000"/>
                </a:solidFill>
                <a:latin typeface="Lucida Calligraphy" panose="03010101010101010101" pitchFamily="66" charset="0"/>
              </a:rPr>
              <a:t>dv</a:t>
            </a:r>
            <a:r>
              <a:rPr lang="ar-KW" sz="1800" i="1" dirty="0" smtClean="0">
                <a:solidFill>
                  <a:srgbClr val="FF0000"/>
                </a:solidFill>
                <a:latin typeface="Lucida Calligraphy" panose="03010101010101010101" pitchFamily="66" charset="0"/>
              </a:rPr>
              <a:t> </a:t>
            </a:r>
          </a:p>
          <a:p>
            <a:pPr algn="r" rtl="1"/>
            <a:r>
              <a:rPr lang="ar-KW" sz="1800" i="1" dirty="0" smtClean="0">
                <a:solidFill>
                  <a:srgbClr val="FF0000"/>
                </a:solidFill>
                <a:latin typeface="Lucida Calligraphy" panose="03010101010101010101" pitchFamily="66" charset="0"/>
              </a:rPr>
              <a:t>** ملحوظة : يجب ثبات الاختيار في (3)  إذا تكرر التكامل. </a:t>
            </a:r>
          </a:p>
          <a:p>
            <a:pPr marL="457200" indent="-457200" algn="r" rtl="1">
              <a:buFont typeface="+mj-lt"/>
              <a:buAutoNum type="arabicPeriod"/>
            </a:pPr>
            <a:endParaRPr lang="ar-KW" i="1" dirty="0" smtClean="0">
              <a:solidFill>
                <a:srgbClr val="FF0000"/>
              </a:solidFill>
              <a:latin typeface="Lucida Calligraphy" panose="03010101010101010101" pitchFamily="66" charset="0"/>
            </a:endParaRPr>
          </a:p>
          <a:p>
            <a:pPr marL="457200" indent="-457200" algn="r" rtl="1">
              <a:buFont typeface="+mj-lt"/>
              <a:buAutoNum type="arabicPeriod"/>
            </a:pPr>
            <a:endParaRPr lang="ar-KW" dirty="0"/>
          </a:p>
          <a:p>
            <a:pPr algn="r" rtl="1"/>
            <a:endParaRPr kumimoji="0" lang="ar-KW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72688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24391" y="365755"/>
            <a:ext cx="8352928" cy="8925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KW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ثانياً : </a:t>
            </a:r>
            <a:r>
              <a:rPr lang="ar-KW" b="1" u="sng" dirty="0" smtClean="0">
                <a:solidFill>
                  <a:srgbClr val="000000"/>
                </a:solidFill>
              </a:rPr>
              <a:t>تكامل دالتين</a:t>
            </a:r>
            <a:r>
              <a:rPr lang="ar-KW" b="1" dirty="0" smtClean="0">
                <a:solidFill>
                  <a:srgbClr val="000000"/>
                </a:solidFill>
              </a:rPr>
              <a:t> </a:t>
            </a:r>
          </a:p>
          <a:p>
            <a:pPr algn="r" rtl="1"/>
            <a:r>
              <a:rPr lang="ar-KW" b="1" dirty="0" smtClean="0">
                <a:solidFill>
                  <a:srgbClr val="000000"/>
                </a:solidFill>
              </a:rPr>
              <a:t>		 قسمة دالتين  </a:t>
            </a:r>
            <a:r>
              <a:rPr lang="ar-KW" sz="1600" dirty="0" smtClean="0">
                <a:solidFill>
                  <a:srgbClr val="000000"/>
                </a:solidFill>
              </a:rPr>
              <a:t>( يمكن التبسيط والاختصار .....)</a:t>
            </a:r>
            <a:r>
              <a:rPr lang="ar-KW" sz="2800" b="1" dirty="0" smtClean="0">
                <a:solidFill>
                  <a:srgbClr val="000000"/>
                </a:solidFill>
              </a:rPr>
              <a:t> </a:t>
            </a:r>
            <a:endParaRPr lang="ar-KW" b="1" u="sng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8580" y="260648"/>
            <a:ext cx="3024336" cy="461665"/>
          </a:xfrm>
          <a:prstGeom prst="rect">
            <a:avLst/>
          </a:prstGeom>
          <a:solidFill>
            <a:schemeClr val="bg1">
              <a:lumMod val="90000"/>
            </a:schemeClr>
          </a:solidFill>
          <a:scene3d>
            <a:camera prst="orthographicFront"/>
            <a:lightRig rig="twoPt" dir="t"/>
          </a:scene3d>
          <a:sp3d prstMaterial="dkEdge">
            <a:bevelT/>
            <a:bevelB/>
          </a:sp3d>
        </p:spPr>
        <p:txBody>
          <a:bodyPr wrap="square" rtlCol="1">
            <a:spAutoFit/>
          </a:bodyPr>
          <a:lstStyle/>
          <a:p>
            <a:pPr algn="ctr" rtl="1"/>
            <a:r>
              <a:rPr lang="ar-KW" i="1" dirty="0" smtClean="0">
                <a:solidFill>
                  <a:srgbClr val="7030A0"/>
                </a:solidFill>
              </a:rPr>
              <a:t>ليست حدودية نسبية</a:t>
            </a:r>
            <a:endParaRPr lang="ar-KW" i="1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4169" y="836712"/>
            <a:ext cx="2736304" cy="461665"/>
          </a:xfrm>
          <a:prstGeom prst="rect">
            <a:avLst/>
          </a:prstGeom>
          <a:solidFill>
            <a:schemeClr val="bg1">
              <a:lumMod val="90000"/>
            </a:schemeClr>
          </a:solidFill>
          <a:scene3d>
            <a:camera prst="orthographicFront"/>
            <a:lightRig rig="twoPt" dir="t"/>
          </a:scene3d>
          <a:sp3d prstMaterial="dkEdge">
            <a:bevelT/>
            <a:bevelB/>
          </a:sp3d>
        </p:spPr>
        <p:txBody>
          <a:bodyPr wrap="square" rtlCol="1">
            <a:spAutoFit/>
          </a:bodyPr>
          <a:lstStyle/>
          <a:p>
            <a:pPr algn="r" rtl="1"/>
            <a:r>
              <a:rPr lang="ar-KW" i="1" dirty="0" smtClean="0">
                <a:solidFill>
                  <a:srgbClr val="7030A0"/>
                </a:solidFill>
              </a:rPr>
              <a:t>يمكن التبسيط</a:t>
            </a:r>
            <a:endParaRPr lang="ar-KW" i="1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TextBox 7"/>
              <p:cNvSpPr txBox="1"/>
              <p:nvPr/>
            </p:nvSpPr>
            <p:spPr>
              <a:xfrm>
                <a:off x="564947" y="1412776"/>
                <a:ext cx="1859676" cy="1061060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KW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ar-KW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5</m:t>
                              </m:r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ar-KW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rad>
                            </m:den>
                          </m:f>
                        </m:e>
                      </m:nary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ⅆ</m:t>
                      </m:r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ar-KW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947" y="1412776"/>
                <a:ext cx="1859676" cy="106106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9" name="TextBox 8"/>
              <p:cNvSpPr txBox="1"/>
              <p:nvPr/>
            </p:nvSpPr>
            <p:spPr>
              <a:xfrm>
                <a:off x="564947" y="2420888"/>
                <a:ext cx="1894749" cy="1061060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KW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ar-KW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den>
                          </m:f>
                        </m:e>
                      </m:nary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ⅆ</m:t>
                      </m:r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ar-KW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947" y="2420888"/>
                <a:ext cx="1894749" cy="106106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" name="TextBox 10"/>
              <p:cNvSpPr txBox="1"/>
              <p:nvPr/>
            </p:nvSpPr>
            <p:spPr>
              <a:xfrm>
                <a:off x="611560" y="3429000"/>
                <a:ext cx="2089611" cy="1087414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KW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ar-KW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ar-KW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ar-KW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3</m:t>
                              </m:r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num>
                            <m:den>
                              <m:rad>
                                <m:radPr>
                                  <m:ctrlPr>
                                    <a:rPr lang="ar-KW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radPr>
                                <m:deg>
                                  <m:r>
                                    <a:rPr lang="ar-KW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3</m:t>
                                  </m:r>
                                </m:deg>
                                <m:e>
                                  <m: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rad>
                            </m:den>
                          </m:f>
                        </m:e>
                      </m:nary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ⅆ</m:t>
                      </m:r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ar-KW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3429000"/>
                <a:ext cx="2089611" cy="108741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2" name="TextBox 11"/>
              <p:cNvSpPr txBox="1"/>
              <p:nvPr/>
            </p:nvSpPr>
            <p:spPr>
              <a:xfrm>
                <a:off x="624391" y="4365104"/>
                <a:ext cx="1959191" cy="1061060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KW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ar-KW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ar-KW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rad>
                              <m:r>
                                <a:rPr lang="ar-KW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1</m:t>
                              </m:r>
                            </m:den>
                          </m:f>
                        </m:e>
                      </m:nary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ⅆ</m:t>
                      </m:r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ar-KW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391" y="4365104"/>
                <a:ext cx="1959191" cy="106106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/>
          <p:cNvCxnSpPr/>
          <p:nvPr/>
        </p:nvCxnSpPr>
        <p:spPr bwMode="auto">
          <a:xfrm>
            <a:off x="4355976" y="1427583"/>
            <a:ext cx="0" cy="4377681"/>
          </a:xfrm>
          <a:prstGeom prst="line">
            <a:avLst/>
          </a:prstGeom>
          <a:ln>
            <a:solidFill>
              <a:srgbClr val="FF0000"/>
            </a:solidFill>
            <a:headEnd type="none" w="sm" len="sm"/>
            <a:tailEnd type="none" w="sm" len="sm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8925061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8" grpId="0" animBg="1"/>
      <p:bldP spid="9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24391" y="365755"/>
            <a:ext cx="8352928" cy="8925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KW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ثانياً : </a:t>
            </a:r>
            <a:r>
              <a:rPr lang="ar-KW" b="1" u="sng" dirty="0" smtClean="0">
                <a:solidFill>
                  <a:srgbClr val="000000"/>
                </a:solidFill>
              </a:rPr>
              <a:t>تكامل دالتين</a:t>
            </a:r>
            <a:r>
              <a:rPr lang="ar-KW" b="1" dirty="0" smtClean="0">
                <a:solidFill>
                  <a:srgbClr val="000000"/>
                </a:solidFill>
              </a:rPr>
              <a:t> </a:t>
            </a:r>
          </a:p>
          <a:p>
            <a:pPr algn="r" rtl="1"/>
            <a:r>
              <a:rPr lang="ar-KW" b="1" dirty="0" smtClean="0">
                <a:solidFill>
                  <a:srgbClr val="000000"/>
                </a:solidFill>
              </a:rPr>
              <a:t>		 قسمة دالتين  </a:t>
            </a:r>
            <a:r>
              <a:rPr lang="ar-KW" sz="1600" dirty="0" smtClean="0">
                <a:solidFill>
                  <a:srgbClr val="000000"/>
                </a:solidFill>
              </a:rPr>
              <a:t>( لا يمكن التبسيط والاختصار .....)</a:t>
            </a:r>
            <a:r>
              <a:rPr lang="ar-KW" sz="2800" b="1" dirty="0" smtClean="0">
                <a:solidFill>
                  <a:srgbClr val="000000"/>
                </a:solidFill>
              </a:rPr>
              <a:t> </a:t>
            </a:r>
            <a:endParaRPr lang="ar-KW" b="1" u="sng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8580" y="260648"/>
            <a:ext cx="3024336" cy="461665"/>
          </a:xfrm>
          <a:prstGeom prst="rect">
            <a:avLst/>
          </a:prstGeom>
          <a:solidFill>
            <a:schemeClr val="bg1">
              <a:lumMod val="90000"/>
            </a:schemeClr>
          </a:solidFill>
          <a:scene3d>
            <a:camera prst="orthographicFront"/>
            <a:lightRig rig="twoPt" dir="t"/>
          </a:scene3d>
          <a:sp3d prstMaterial="dkEdge">
            <a:bevelT/>
            <a:bevelB/>
          </a:sp3d>
        </p:spPr>
        <p:txBody>
          <a:bodyPr wrap="square" rtlCol="1">
            <a:spAutoFit/>
          </a:bodyPr>
          <a:lstStyle/>
          <a:p>
            <a:pPr algn="ctr" rtl="1"/>
            <a:r>
              <a:rPr lang="ar-KW" i="1" dirty="0" smtClean="0">
                <a:solidFill>
                  <a:srgbClr val="7030A0"/>
                </a:solidFill>
              </a:rPr>
              <a:t>ليست حدودية نسبية</a:t>
            </a:r>
            <a:endParaRPr lang="ar-KW" i="1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4169" y="836712"/>
            <a:ext cx="2736304" cy="461665"/>
          </a:xfrm>
          <a:prstGeom prst="rect">
            <a:avLst/>
          </a:prstGeom>
          <a:solidFill>
            <a:schemeClr val="bg1">
              <a:lumMod val="90000"/>
            </a:schemeClr>
          </a:solidFill>
          <a:scene3d>
            <a:camera prst="orthographicFront"/>
            <a:lightRig rig="twoPt" dir="t"/>
          </a:scene3d>
          <a:sp3d prstMaterial="dkEdge">
            <a:bevelT/>
            <a:bevelB/>
          </a:sp3d>
        </p:spPr>
        <p:txBody>
          <a:bodyPr wrap="square" rtlCol="1">
            <a:spAutoFit/>
          </a:bodyPr>
          <a:lstStyle/>
          <a:p>
            <a:pPr algn="r" rtl="1"/>
            <a:r>
              <a:rPr lang="ar-KW" i="1" dirty="0" smtClean="0">
                <a:solidFill>
                  <a:srgbClr val="7030A0"/>
                </a:solidFill>
              </a:rPr>
              <a:t>لا يمكن التبسيط</a:t>
            </a:r>
            <a:endParaRPr lang="ar-KW" i="1" dirty="0">
              <a:solidFill>
                <a:srgbClr val="7030A0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4355976" y="1427583"/>
            <a:ext cx="0" cy="4689044"/>
          </a:xfrm>
          <a:prstGeom prst="line">
            <a:avLst/>
          </a:prstGeom>
          <a:ln>
            <a:solidFill>
              <a:srgbClr val="FF0000"/>
            </a:solidFill>
            <a:headEnd type="none" w="sm" len="sm"/>
            <a:tailEnd type="none" w="sm" len="sm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TextBox 1"/>
              <p:cNvSpPr txBox="1"/>
              <p:nvPr/>
            </p:nvSpPr>
            <p:spPr>
              <a:xfrm>
                <a:off x="4895004" y="4242985"/>
                <a:ext cx="1482649" cy="1061060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KW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ar-KW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ln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func>
                            </m:num>
                            <m:den>
                              <m:sSup>
                                <m:sSupPr>
                                  <m:ctrlPr>
                                    <a:rPr lang="ar-KW" i="1" smtClean="0">
                                      <a:solidFill>
                                        <a:srgbClr val="00B05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solidFill>
                                        <a:srgbClr val="00B05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solidFill>
                                        <a:srgbClr val="00B050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  <m:r>
                        <a:rPr lang="en-US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ⅆ</m:t>
                      </m:r>
                      <m:r>
                        <a:rPr lang="en-US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ar-KW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5004" y="4242985"/>
                <a:ext cx="1482649" cy="106106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TextBox 2"/>
              <p:cNvSpPr txBox="1"/>
              <p:nvPr/>
            </p:nvSpPr>
            <p:spPr>
              <a:xfrm>
                <a:off x="4895004" y="5229200"/>
                <a:ext cx="1499641" cy="1061060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KW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ar-KW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ln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func>
                            </m:num>
                            <m:den>
                              <m:rad>
                                <m:radPr>
                                  <m:ctrlPr>
                                    <a:rPr lang="ar-KW" i="1" smtClean="0">
                                      <a:solidFill>
                                        <a:srgbClr val="00B050"/>
                                      </a:solidFill>
                                      <a:latin typeface="Cambria Math"/>
                                    </a:rPr>
                                  </m:ctrlPr>
                                </m:radPr>
                                <m:deg>
                                  <m:r>
                                    <a:rPr lang="ar-KW" i="1" smtClean="0">
                                      <a:solidFill>
                                        <a:srgbClr val="00B050"/>
                                      </a:solidFill>
                                      <a:latin typeface="Cambria Math"/>
                                    </a:rPr>
                                    <m:t>3</m:t>
                                  </m:r>
                                </m:deg>
                                <m:e>
                                  <m:r>
                                    <a:rPr lang="en-US" b="0" i="1" smtClean="0">
                                      <a:solidFill>
                                        <a:srgbClr val="00B05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rad>
                            </m:den>
                          </m:f>
                        </m:e>
                      </m:nary>
                      <m:r>
                        <a:rPr lang="en-US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ⅆ</m:t>
                      </m:r>
                      <m:r>
                        <a:rPr lang="en-US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ar-KW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5004" y="5229200"/>
                <a:ext cx="1499641" cy="106106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TextBox 6"/>
              <p:cNvSpPr txBox="1"/>
              <p:nvPr/>
            </p:nvSpPr>
            <p:spPr>
              <a:xfrm>
                <a:off x="827584" y="1412776"/>
                <a:ext cx="1858008" cy="1061060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KW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ar-KW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ar-KW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ar-KW" i="1" smtClean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func>
                                        <m:funcPr>
                                          <m:ctrlPr>
                                            <a:rPr lang="en-US" b="0" i="1" smtClean="0">
                                              <a:solidFill>
                                                <a:srgbClr val="FF0000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b="0" i="0" smtClean="0">
                                              <a:solidFill>
                                                <a:srgbClr val="FF0000"/>
                                              </a:solidFill>
                                              <a:latin typeface="Cambria Math"/>
                                            </a:rPr>
                                            <m:t>ln</m:t>
                                          </m:r>
                                        </m:fName>
                                        <m:e>
                                          <m:r>
                                            <a:rPr lang="en-US" b="0" i="1" smtClean="0">
                                              <a:solidFill>
                                                <a:srgbClr val="FF0000"/>
                                              </a:solidFill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</m:func>
                                    </m:e>
                                  </m:d>
                                </m:e>
                                <m:sup>
                                  <m: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6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den>
                          </m:f>
                        </m:e>
                      </m:nary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ⅆ</m:t>
                      </m:r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ar-KW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1412776"/>
                <a:ext cx="1858008" cy="106106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4" name="TextBox 13"/>
              <p:cNvSpPr txBox="1"/>
              <p:nvPr/>
            </p:nvSpPr>
            <p:spPr>
              <a:xfrm>
                <a:off x="827584" y="2276872"/>
                <a:ext cx="1684051" cy="1061060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KW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ar-KW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func>
                                <m:funcPr>
                                  <m:ctrlPr>
                                    <a:rPr 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ln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func>
                            </m:den>
                          </m:f>
                        </m:e>
                      </m:nary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ⅆ</m:t>
                      </m:r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ar-KW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2276872"/>
                <a:ext cx="1684051" cy="106106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5" name="TextBox 14"/>
              <p:cNvSpPr txBox="1"/>
              <p:nvPr/>
            </p:nvSpPr>
            <p:spPr>
              <a:xfrm>
                <a:off x="624391" y="5229200"/>
                <a:ext cx="2069606" cy="1061060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KW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ar-KW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US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i="0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func>
                            </m:num>
                            <m:den>
                              <m:sSup>
                                <m:sSupPr>
                                  <m:ctrlPr>
                                    <a:rPr lang="ar-KW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ar-KW" i="1" smtClean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func>
                                        <m:funcPr>
                                          <m:ctrlPr>
                                            <a:rPr lang="en-US" i="1" smtClean="0">
                                              <a:solidFill>
                                                <a:srgbClr val="FF0000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i="0" smtClean="0">
                                              <a:solidFill>
                                                <a:srgbClr val="FF0000"/>
                                              </a:solidFill>
                                              <a:latin typeface="Cambria Math"/>
                                            </a:rPr>
                                            <m:t>sin</m:t>
                                          </m:r>
                                        </m:fName>
                                        <m:e>
                                          <m:r>
                                            <a:rPr lang="en-US" b="0" i="1" smtClean="0">
                                              <a:solidFill>
                                                <a:srgbClr val="FF0000"/>
                                              </a:solidFill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</m:func>
                                    </m:e>
                                  </m:d>
                                </m:e>
                                <m:sup>
                                  <m:r>
                                    <a:rPr lang="ar-KW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ⅆ</m:t>
                      </m:r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ar-KW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391" y="5229200"/>
                <a:ext cx="2069606" cy="106106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6" name="TextBox 15"/>
              <p:cNvSpPr txBox="1"/>
              <p:nvPr/>
            </p:nvSpPr>
            <p:spPr>
              <a:xfrm>
                <a:off x="827584" y="3283304"/>
                <a:ext cx="2656368" cy="1061060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KW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ar-KW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ar-KW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ar-KW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e>
                      </m:nary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ⅆ</m:t>
                      </m:r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ar-KW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3283304"/>
                <a:ext cx="2656368" cy="106106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7" name="TextBox 16"/>
              <p:cNvSpPr txBox="1"/>
              <p:nvPr/>
            </p:nvSpPr>
            <p:spPr>
              <a:xfrm>
                <a:off x="827584" y="4221088"/>
                <a:ext cx="1449115" cy="1104854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KW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ar-KW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ar-KW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  <m:sup>
                                  <m:rad>
                                    <m:radPr>
                                      <m:degHide m:val="on"/>
                                      <m:ctrlPr>
                                        <a:rPr lang="ar-KW" i="1" smtClean="0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</m:rad>
                                </m:sup>
                              </m:sSup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ar-KW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rad>
                            </m:den>
                          </m:f>
                        </m:e>
                      </m:nary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ⅆ</m:t>
                      </m:r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ar-KW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4221088"/>
                <a:ext cx="1449115" cy="110485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8" name="TextBox 17"/>
              <p:cNvSpPr txBox="1"/>
              <p:nvPr/>
            </p:nvSpPr>
            <p:spPr>
              <a:xfrm>
                <a:off x="4895004" y="2132856"/>
                <a:ext cx="1837554" cy="1061060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KW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ar-KW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ar-KW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ar-KW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sup>
                              </m:sSup>
                              <m:r>
                                <a:rPr lang="ar-KW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ar-KW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1</m:t>
                              </m:r>
                            </m:den>
                          </m:f>
                        </m:e>
                      </m:nary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ⅆ</m:t>
                      </m:r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ar-KW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5004" y="2132856"/>
                <a:ext cx="1837554" cy="106106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9" name="TextBox 18"/>
              <p:cNvSpPr txBox="1"/>
              <p:nvPr/>
            </p:nvSpPr>
            <p:spPr>
              <a:xfrm>
                <a:off x="4895004" y="1412776"/>
                <a:ext cx="1675780" cy="1061060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KW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ar-KW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ar-KW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ar-KW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ar-KW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sSup>
                            <m:sSupPr>
                              <m:ctrlPr>
                                <a:rPr lang="ar-KW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ar-KW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den>
                              </m:f>
                            </m:sup>
                          </m:sSup>
                        </m:e>
                      </m:nary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ⅆ</m:t>
                      </m:r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ar-KW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5004" y="1412776"/>
                <a:ext cx="1675780" cy="106106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/>
          <p:nvPr/>
        </p:nvCxnSpPr>
        <p:spPr bwMode="auto">
          <a:xfrm>
            <a:off x="4427984" y="4293096"/>
            <a:ext cx="4320480" cy="0"/>
          </a:xfrm>
          <a:prstGeom prst="line">
            <a:avLst/>
          </a:prstGeom>
          <a:ln>
            <a:solidFill>
              <a:srgbClr val="FF0000"/>
            </a:solidFill>
            <a:headEnd type="none" w="sm" len="sm"/>
            <a:tailEnd type="none" w="sm" len="sm"/>
          </a:ln>
          <a:ex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2" name="TextBox 21"/>
              <p:cNvSpPr txBox="1"/>
              <p:nvPr/>
            </p:nvSpPr>
            <p:spPr>
              <a:xfrm>
                <a:off x="4860032" y="2924944"/>
                <a:ext cx="3533853" cy="1061060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KW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ar-KW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ar-KW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ar-KW" i="1" smtClean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func>
                                        <m:funcPr>
                                          <m:ctrlPr>
                                            <a:rPr lang="en-US" i="1" smtClean="0">
                                              <a:solidFill>
                                                <a:srgbClr val="000000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i="0" smtClean="0">
                                              <a:solidFill>
                                                <a:srgbClr val="000000"/>
                                              </a:solidFill>
                                              <a:latin typeface="Cambria Math"/>
                                            </a:rPr>
                                            <m:t>cos</m:t>
                                          </m:r>
                                        </m:fName>
                                        <m:e>
                                          <m:r>
                                            <a:rPr lang="en-US" b="0" i="1" smtClean="0">
                                              <a:solidFill>
                                                <a:srgbClr val="000000"/>
                                              </a:solidFill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</m:func>
                                    </m:e>
                                  </m:d>
                                </m:e>
                                <m:sup>
                                  <m: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 </m:t>
                                  </m:r>
                                </m:sup>
                              </m:sSup>
                              <m:rad>
                                <m:radPr>
                                  <m:degHide m:val="on"/>
                                  <m:ctrlPr>
                                    <a:rPr lang="ar-KW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  <m:r>
                                    <a:rPr 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+</m:t>
                                  </m:r>
                                  <m:func>
                                    <m:funcPr>
                                      <m:ctrlPr>
                                        <a:rPr lang="en-US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tan</m:t>
                                      </m:r>
                                    </m:fName>
                                    <m:e>
                                      <m:r>
                                        <a:rPr lang="en-US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</m:func>
                                </m:e>
                              </m:rad>
                            </m:den>
                          </m:f>
                        </m:e>
                      </m:nary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ⅆ</m:t>
                      </m:r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ar-KW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2" y="2924944"/>
                <a:ext cx="3533853" cy="1061060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2906904" y="5805264"/>
            <a:ext cx="125963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***</a:t>
            </a:r>
            <a:r>
              <a:rPr lang="en-US" dirty="0" smtClean="0"/>
              <a:t>    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884369" y="3813834"/>
            <a:ext cx="125963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***</a:t>
            </a:r>
            <a:r>
              <a:rPr lang="en-US" dirty="0" smtClean="0"/>
              <a:t>    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83895" y="5733256"/>
            <a:ext cx="244827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***  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,  </a:t>
            </a:r>
            <a:r>
              <a:rPr lang="en-US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dv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ar-KW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85434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2" grpId="0" animBg="1"/>
      <p:bldP spid="3" grpId="0" animBg="1"/>
      <p:bldP spid="7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2" grpId="0" animBg="1"/>
      <p:bldP spid="23" grpId="0"/>
      <p:bldP spid="24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24391" y="365755"/>
            <a:ext cx="8352928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KW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ثانياً : </a:t>
            </a:r>
            <a:r>
              <a:rPr lang="ar-KW" b="1" u="sng" dirty="0" smtClean="0">
                <a:solidFill>
                  <a:srgbClr val="000000"/>
                </a:solidFill>
              </a:rPr>
              <a:t>تكامل دالتين</a:t>
            </a:r>
            <a:r>
              <a:rPr lang="ar-KW" b="1" dirty="0" smtClean="0">
                <a:solidFill>
                  <a:srgbClr val="000000"/>
                </a:solidFill>
              </a:rPr>
              <a:t> </a:t>
            </a:r>
          </a:p>
          <a:p>
            <a:pPr algn="r" rtl="1"/>
            <a:r>
              <a:rPr lang="ar-KW" b="1" dirty="0" smtClean="0">
                <a:solidFill>
                  <a:srgbClr val="000000"/>
                </a:solidFill>
              </a:rPr>
              <a:t>		 قسمة دالتين</a:t>
            </a:r>
            <a:r>
              <a:rPr lang="ar-KW" dirty="0">
                <a:solidFill>
                  <a:srgbClr val="000000"/>
                </a:solidFill>
              </a:rPr>
              <a:t> </a:t>
            </a:r>
            <a:r>
              <a:rPr lang="ar-KW" sz="1800" dirty="0">
                <a:solidFill>
                  <a:srgbClr val="000000"/>
                </a:solidFill>
              </a:rPr>
              <a:t>( في الحدودية درجة البسط أقل من درجة المقام .....)</a:t>
            </a:r>
            <a:r>
              <a:rPr lang="ar-KW" sz="3200" b="1" dirty="0">
                <a:solidFill>
                  <a:srgbClr val="000000"/>
                </a:solidFill>
              </a:rPr>
              <a:t> </a:t>
            </a:r>
            <a:endParaRPr lang="ar-KW" sz="1800" b="1" u="sng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7624" y="365755"/>
            <a:ext cx="2304256" cy="461665"/>
          </a:xfrm>
          <a:prstGeom prst="rect">
            <a:avLst/>
          </a:prstGeom>
          <a:solidFill>
            <a:schemeClr val="bg1">
              <a:lumMod val="90000"/>
            </a:schemeClr>
          </a:solidFill>
          <a:scene3d>
            <a:camera prst="orthographicFront"/>
            <a:lightRig rig="twoPt" dir="t"/>
          </a:scene3d>
          <a:sp3d prstMaterial="dkEdge">
            <a:bevelT/>
            <a:bevelB/>
          </a:sp3d>
        </p:spPr>
        <p:txBody>
          <a:bodyPr wrap="square" rtlCol="1">
            <a:spAutoFit/>
          </a:bodyPr>
          <a:lstStyle/>
          <a:p>
            <a:pPr algn="ctr" rtl="1"/>
            <a:r>
              <a:rPr lang="ar-KW" i="1" dirty="0" smtClean="0">
                <a:solidFill>
                  <a:srgbClr val="7030A0"/>
                </a:solidFill>
              </a:rPr>
              <a:t>قسمة دالتين</a:t>
            </a:r>
            <a:endParaRPr lang="ar-KW" i="1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9852" y="1196750"/>
            <a:ext cx="2232248" cy="461665"/>
          </a:xfrm>
          <a:prstGeom prst="rect">
            <a:avLst/>
          </a:prstGeom>
          <a:solidFill>
            <a:schemeClr val="bg1">
              <a:lumMod val="90000"/>
            </a:schemeClr>
          </a:solidFill>
          <a:scene3d>
            <a:camera prst="orthographicFront"/>
            <a:lightRig rig="twoPt" dir="t"/>
          </a:scene3d>
          <a:sp3d prstMaterial="dkEdge">
            <a:bevelT/>
            <a:bevelB/>
          </a:sp3d>
        </p:spPr>
        <p:txBody>
          <a:bodyPr wrap="square" rtlCol="1">
            <a:spAutoFit/>
          </a:bodyPr>
          <a:lstStyle/>
          <a:p>
            <a:pPr algn="ctr" rtl="1"/>
            <a:r>
              <a:rPr lang="ar-KW" i="1" dirty="0" smtClean="0">
                <a:solidFill>
                  <a:srgbClr val="7030A0"/>
                </a:solidFill>
              </a:rPr>
              <a:t>البسط مشتقة المقام </a:t>
            </a:r>
            <a:endParaRPr lang="ar-KW" i="1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4" name="TextBox 13"/>
              <p:cNvSpPr txBox="1"/>
              <p:nvPr/>
            </p:nvSpPr>
            <p:spPr>
              <a:xfrm>
                <a:off x="400472" y="2657745"/>
                <a:ext cx="2698752" cy="1061060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KW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ar-KW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6</m:t>
                              </m:r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ar-KW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ar-KW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8</m:t>
                              </m:r>
                            </m:den>
                          </m:f>
                        </m:e>
                      </m:nary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ⅆ</m:t>
                      </m:r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ar-KW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472" y="2657745"/>
                <a:ext cx="2698752" cy="106106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5" name="TextBox 14"/>
              <p:cNvSpPr txBox="1"/>
              <p:nvPr/>
            </p:nvSpPr>
            <p:spPr>
              <a:xfrm>
                <a:off x="400472" y="1721641"/>
                <a:ext cx="1859676" cy="1061060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KW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ar-KW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3</m:t>
                              </m:r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nary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ⅆ</m:t>
                      </m:r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ar-KW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472" y="1721641"/>
                <a:ext cx="1859676" cy="106106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6" name="TextBox 15"/>
              <p:cNvSpPr txBox="1"/>
              <p:nvPr/>
            </p:nvSpPr>
            <p:spPr>
              <a:xfrm>
                <a:off x="4572000" y="1596685"/>
                <a:ext cx="2417457" cy="1061060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KW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US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tan</m:t>
                              </m:r>
                            </m:fName>
                            <m:e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e>
                      </m:nary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ⅆ</m:t>
                      </m:r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         : </m:t>
                      </m:r>
                    </m:oMath>
                  </m:oMathPara>
                </a14:m>
                <a:endParaRPr lang="ar-KW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596685"/>
                <a:ext cx="2417457" cy="106106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/>
          <p:nvPr/>
        </p:nvCxnSpPr>
        <p:spPr bwMode="auto">
          <a:xfrm>
            <a:off x="4355976" y="1721641"/>
            <a:ext cx="0" cy="3867599"/>
          </a:xfrm>
          <a:prstGeom prst="line">
            <a:avLst/>
          </a:prstGeom>
          <a:ln>
            <a:solidFill>
              <a:srgbClr val="FF0000"/>
            </a:solidFill>
            <a:headEnd type="none" w="sm" len="sm"/>
            <a:tailEnd type="none" w="sm" len="sm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019674" y="5589240"/>
            <a:ext cx="2493806" cy="4616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en-US" dirty="0" err="1" smtClean="0">
                <a:solidFill>
                  <a:srgbClr val="FF0000"/>
                </a:solidFill>
              </a:rPr>
              <a:t>ln</a:t>
            </a:r>
            <a:r>
              <a:rPr lang="en-US" dirty="0" smtClean="0">
                <a:solidFill>
                  <a:srgbClr val="FF0000"/>
                </a:solidFill>
              </a:rPr>
              <a:t> | </a:t>
            </a:r>
            <a:r>
              <a:rPr lang="ar-KW" dirty="0" smtClean="0">
                <a:solidFill>
                  <a:srgbClr val="FF0000"/>
                </a:solidFill>
              </a:rPr>
              <a:t>المقام</a:t>
            </a:r>
            <a:r>
              <a:rPr lang="en-US" dirty="0" smtClean="0">
                <a:solidFill>
                  <a:srgbClr val="FF0000"/>
                </a:solidFill>
              </a:rPr>
              <a:t> |</a:t>
            </a:r>
            <a:endParaRPr lang="ar-KW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TextBox 1"/>
              <p:cNvSpPr txBox="1"/>
              <p:nvPr/>
            </p:nvSpPr>
            <p:spPr>
              <a:xfrm>
                <a:off x="4578808" y="2590130"/>
                <a:ext cx="2462341" cy="1061060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KW" i="1" smtClean="0">
                              <a:solidFill>
                                <a:schemeClr val="accent5">
                                  <a:lumMod val="10000"/>
                                </a:schemeClr>
                              </a:solidFill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US" i="1" smtClean="0">
                                  <a:solidFill>
                                    <a:schemeClr val="accent5">
                                      <a:lumMod val="10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solidFill>
                                    <a:schemeClr val="accent5">
                                      <a:lumMod val="10000"/>
                                    </a:schemeClr>
                                  </a:solidFill>
                                  <a:latin typeface="Cambria Math"/>
                                </a:rPr>
                                <m:t>cot</m:t>
                              </m:r>
                            </m:fName>
                            <m:e>
                              <m:r>
                                <a:rPr lang="en-US" b="0" i="1" smtClean="0">
                                  <a:solidFill>
                                    <a:schemeClr val="accent5">
                                      <a:lumMod val="10000"/>
                                    </a:schemeClr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e>
                      </m:nary>
                      <m:r>
                        <a:rPr lang="en-US" i="1" smtClean="0">
                          <a:solidFill>
                            <a:schemeClr val="accent5">
                              <a:lumMod val="10000"/>
                            </a:schemeClr>
                          </a:solidFill>
                          <a:latin typeface="Cambria Math"/>
                        </a:rPr>
                        <m:t>ⅆ</m:t>
                      </m:r>
                      <m:r>
                        <a:rPr lang="en-US" i="1" smtClean="0">
                          <a:solidFill>
                            <a:schemeClr val="accent5">
                              <a:lumMod val="10000"/>
                            </a:schemeClr>
                          </a:solidFill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solidFill>
                            <a:schemeClr val="accent5">
                              <a:lumMod val="10000"/>
                            </a:schemeClr>
                          </a:solidFill>
                          <a:latin typeface="Cambria Math"/>
                        </a:rPr>
                        <m:t>           :</m:t>
                      </m:r>
                    </m:oMath>
                  </m:oMathPara>
                </a14:m>
                <a:endParaRPr lang="ar-KW" dirty="0">
                  <a:solidFill>
                    <a:schemeClr val="accent5">
                      <a:lumMod val="1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8808" y="2590130"/>
                <a:ext cx="2462341" cy="106106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TextBox 2"/>
              <p:cNvSpPr txBox="1"/>
              <p:nvPr/>
            </p:nvSpPr>
            <p:spPr>
              <a:xfrm>
                <a:off x="6989457" y="1851402"/>
                <a:ext cx="1379737" cy="551626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160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600" i="0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tan</m:t>
                          </m:r>
                        </m:fName>
                        <m:e>
                          <m:r>
                            <a:rPr lang="en-US" sz="16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a:rPr lang="el-GR" sz="160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l-GR" sz="160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1600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600" i="0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1600" b="0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sz="1600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600" i="0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sz="1600" b="0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ar-KW" sz="1600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9457" y="1851402"/>
                <a:ext cx="1379737" cy="55162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2" name="TextBox 21"/>
              <p:cNvSpPr txBox="1"/>
              <p:nvPr/>
            </p:nvSpPr>
            <p:spPr>
              <a:xfrm>
                <a:off x="6844844" y="2863202"/>
                <a:ext cx="1523430" cy="421782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en-US" sz="1600" dirty="0" smtClean="0">
                    <a:solidFill>
                      <a:srgbClr val="00B050"/>
                    </a:solidFill>
                  </a:rPr>
                  <a:t/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160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600" b="0" i="0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cot</m:t>
                        </m:r>
                      </m:fName>
                      <m:e>
                        <m:r>
                          <a:rPr lang="en-US" sz="16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𝑥</m:t>
                        </m:r>
                      </m:e>
                    </m:func>
                    <m:r>
                      <a:rPr lang="el-GR" sz="1600" i="1" smtClean="0">
                        <a:solidFill>
                          <a:srgbClr val="00B05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l-GR" sz="160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sz="1600" i="1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600" b="0" i="0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r>
                              <a:rPr lang="en-US" sz="1600" b="0" i="1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en-US" sz="1600" i="1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600" b="0" i="0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n-US" sz="1600" b="0" i="1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func>
                      </m:den>
                    </m:f>
                  </m:oMath>
                </a14:m>
                <a:endParaRPr lang="ar-KW" sz="1600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4844" y="2863202"/>
                <a:ext cx="1523430" cy="421782"/>
              </a:xfrm>
              <a:prstGeom prst="rect">
                <a:avLst/>
              </a:prstGeom>
              <a:blipFill rotWithShape="1">
                <a:blip r:embed="rId7"/>
                <a:stretch>
                  <a:fillRect b="-1449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0231965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7" grpId="0" animBg="1"/>
      <p:bldP spid="14" grpId="0" animBg="1"/>
      <p:bldP spid="15" grpId="0" animBg="1"/>
      <p:bldP spid="16" grpId="0" animBg="1"/>
      <p:bldP spid="21" grpId="0" animBg="1"/>
      <p:bldP spid="2" grpId="0" animBg="1"/>
      <p:bldP spid="3" grpId="0" animBg="1"/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24391" y="365755"/>
            <a:ext cx="8352928" cy="8925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KW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ثانياً : </a:t>
            </a:r>
            <a:r>
              <a:rPr lang="ar-KW" b="1" u="sng" dirty="0" smtClean="0">
                <a:solidFill>
                  <a:srgbClr val="000000"/>
                </a:solidFill>
              </a:rPr>
              <a:t>تكامل دالتين</a:t>
            </a:r>
            <a:r>
              <a:rPr lang="ar-KW" b="1" dirty="0" smtClean="0">
                <a:solidFill>
                  <a:srgbClr val="000000"/>
                </a:solidFill>
              </a:rPr>
              <a:t> </a:t>
            </a:r>
          </a:p>
          <a:p>
            <a:pPr algn="r" rtl="1"/>
            <a:r>
              <a:rPr lang="ar-KW" b="1" dirty="0" smtClean="0">
                <a:solidFill>
                  <a:srgbClr val="000000"/>
                </a:solidFill>
              </a:rPr>
              <a:t>		 قسمة دالتين  </a:t>
            </a:r>
            <a:r>
              <a:rPr lang="ar-KW" sz="1600" dirty="0" smtClean="0">
                <a:solidFill>
                  <a:srgbClr val="000000"/>
                </a:solidFill>
              </a:rPr>
              <a:t>( في الحدودية درجة البسط أقل من درجة المقام .....)</a:t>
            </a:r>
            <a:r>
              <a:rPr lang="ar-KW" sz="2800" b="1" dirty="0" smtClean="0">
                <a:solidFill>
                  <a:srgbClr val="000000"/>
                </a:solidFill>
              </a:rPr>
              <a:t> </a:t>
            </a:r>
            <a:endParaRPr lang="ar-KW" b="1" u="sng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7624" y="365755"/>
            <a:ext cx="2304256" cy="461665"/>
          </a:xfrm>
          <a:prstGeom prst="rect">
            <a:avLst/>
          </a:prstGeom>
          <a:solidFill>
            <a:schemeClr val="bg1">
              <a:lumMod val="90000"/>
            </a:schemeClr>
          </a:solidFill>
          <a:scene3d>
            <a:camera prst="orthographicFront"/>
            <a:lightRig rig="twoPt" dir="t"/>
          </a:scene3d>
          <a:sp3d prstMaterial="dkEdge">
            <a:bevelT/>
            <a:bevelB/>
          </a:sp3d>
        </p:spPr>
        <p:txBody>
          <a:bodyPr wrap="square" rtlCol="1">
            <a:spAutoFit/>
          </a:bodyPr>
          <a:lstStyle/>
          <a:p>
            <a:pPr algn="ctr" rtl="1"/>
            <a:r>
              <a:rPr lang="ar-KW" i="1" dirty="0" smtClean="0">
                <a:solidFill>
                  <a:srgbClr val="7030A0"/>
                </a:solidFill>
              </a:rPr>
              <a:t>الحدودية النسبية</a:t>
            </a:r>
            <a:endParaRPr lang="ar-KW" i="1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1196751"/>
            <a:ext cx="3600400" cy="461665"/>
          </a:xfrm>
          <a:prstGeom prst="rect">
            <a:avLst/>
          </a:prstGeom>
          <a:solidFill>
            <a:schemeClr val="bg1">
              <a:lumMod val="90000"/>
            </a:schemeClr>
          </a:solidFill>
          <a:scene3d>
            <a:camera prst="orthographicFront"/>
            <a:lightRig rig="twoPt" dir="t"/>
          </a:scene3d>
          <a:sp3d prstMaterial="dkEdge">
            <a:bevelT/>
            <a:bevelB/>
          </a:sp3d>
        </p:spPr>
        <p:txBody>
          <a:bodyPr wrap="square" rtlCol="1">
            <a:spAutoFit/>
          </a:bodyPr>
          <a:lstStyle/>
          <a:p>
            <a:pPr algn="ctr" rtl="1"/>
            <a:r>
              <a:rPr lang="ar-KW" i="1" dirty="0" smtClean="0">
                <a:solidFill>
                  <a:srgbClr val="7030A0"/>
                </a:solidFill>
              </a:rPr>
              <a:t>البسط ليس مشتقة المقام </a:t>
            </a:r>
            <a:endParaRPr lang="ar-KW" i="1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TextBox 7"/>
              <p:cNvSpPr txBox="1"/>
              <p:nvPr/>
            </p:nvSpPr>
            <p:spPr>
              <a:xfrm>
                <a:off x="624391" y="2617852"/>
                <a:ext cx="2718565" cy="1061060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KW" i="1" smtClean="0">
                              <a:solidFill>
                                <a:srgbClr val="D9DBC6">
                                  <a:lumMod val="10000"/>
                                </a:srgbClr>
                              </a:solidFill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ar-KW" i="1" smtClean="0">
                                  <a:solidFill>
                                    <a:srgbClr val="D9DBC6">
                                      <a:lumMod val="10000"/>
                                    </a:srgbClr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 smtClean="0">
                                  <a:solidFill>
                                    <a:srgbClr val="D9DBC6">
                                      <a:lumMod val="10000"/>
                                    </a:srgbClr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i="1" smtClean="0">
                                  <a:solidFill>
                                    <a:srgbClr val="D9DBC6">
                                      <a:lumMod val="10000"/>
                                    </a:srgbClr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i="1" smtClean="0">
                                  <a:solidFill>
                                    <a:srgbClr val="D9DBC6">
                                      <a:lumMod val="10000"/>
                                    </a:srgbClr>
                                  </a:solidFill>
                                  <a:latin typeface="Cambria Math"/>
                                </a:rPr>
                                <m:t>17</m:t>
                              </m:r>
                            </m:num>
                            <m:den>
                              <m:r>
                                <a:rPr lang="en-US" i="1" smtClean="0">
                                  <a:solidFill>
                                    <a:srgbClr val="D9DBC6">
                                      <a:lumMod val="10000"/>
                                    </a:srgbClr>
                                  </a:solidFill>
                                  <a:latin typeface="Cambria Math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en-US" i="1" smtClean="0">
                                      <a:solidFill>
                                        <a:srgbClr val="D9DBC6">
                                          <a:lumMod val="10000"/>
                                        </a:srgbClr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i="1" smtClean="0">
                                      <a:solidFill>
                                        <a:srgbClr val="D9DBC6">
                                          <a:lumMod val="10000"/>
                                        </a:srgbClr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 smtClean="0">
                                      <a:solidFill>
                                        <a:srgbClr val="D9DBC6">
                                          <a:lumMod val="10000"/>
                                        </a:srgbClr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 smtClean="0">
                                  <a:solidFill>
                                    <a:srgbClr val="D9DBC6">
                                      <a:lumMod val="10000"/>
                                    </a:srgbClr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i="1" smtClean="0">
                                  <a:solidFill>
                                    <a:srgbClr val="D9DBC6">
                                      <a:lumMod val="10000"/>
                                    </a:srgbClr>
                                  </a:solidFill>
                                  <a:latin typeface="Cambria Math"/>
                                </a:rPr>
                                <m:t>5</m:t>
                              </m:r>
                              <m:r>
                                <a:rPr lang="en-US" i="1" smtClean="0">
                                  <a:solidFill>
                                    <a:srgbClr val="D9DBC6">
                                      <a:lumMod val="10000"/>
                                    </a:srgbClr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i="1" smtClean="0">
                                  <a:solidFill>
                                    <a:srgbClr val="D9DBC6">
                                      <a:lumMod val="10000"/>
                                    </a:srgbClr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i="1" smtClean="0">
                                  <a:solidFill>
                                    <a:srgbClr val="D9DBC6">
                                      <a:lumMod val="10000"/>
                                    </a:srgbClr>
                                  </a:solidFill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e>
                      </m:nary>
                      <m:r>
                        <a:rPr lang="en-US" i="1" smtClean="0">
                          <a:solidFill>
                            <a:srgbClr val="D9DBC6">
                              <a:lumMod val="10000"/>
                            </a:srgbClr>
                          </a:solidFill>
                          <a:latin typeface="Cambria Math"/>
                        </a:rPr>
                        <m:t>ⅆ</m:t>
                      </m:r>
                      <m:r>
                        <a:rPr lang="en-US" i="1" smtClean="0">
                          <a:solidFill>
                            <a:srgbClr val="D9DBC6">
                              <a:lumMod val="10000"/>
                            </a:srgbClr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ar-KW" dirty="0">
                  <a:solidFill>
                    <a:srgbClr val="D9DBC6">
                      <a:lumMod val="10000"/>
                    </a:srgbClr>
                  </a:solidFill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391" y="2617852"/>
                <a:ext cx="2718565" cy="106106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9" name="TextBox 8"/>
              <p:cNvSpPr txBox="1"/>
              <p:nvPr/>
            </p:nvSpPr>
            <p:spPr>
              <a:xfrm>
                <a:off x="624391" y="1700808"/>
                <a:ext cx="2909451" cy="1061060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KW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ar-KW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ar-KW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num>
                            <m:den>
                              <m:d>
                                <m:dPr>
                                  <m:ctrlPr>
                                    <a:rPr lang="ar-KW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5</m:t>
                                  </m:r>
                                </m:e>
                              </m:d>
                              <m:d>
                                <m:dPr>
                                  <m:ctrlPr>
                                    <a:rPr lang="ar-KW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3</m:t>
                                  </m:r>
                                </m:e>
                              </m:d>
                            </m:den>
                          </m:f>
                        </m:e>
                      </m:nary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ⅆ</m:t>
                      </m:r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ar-KW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391" y="1700808"/>
                <a:ext cx="2909451" cy="106106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" name="TextBox 9"/>
              <p:cNvSpPr txBox="1"/>
              <p:nvPr/>
            </p:nvSpPr>
            <p:spPr>
              <a:xfrm>
                <a:off x="624391" y="3553956"/>
                <a:ext cx="2871555" cy="1061060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KW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ar-KW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ar-KW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12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ar-KW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ar-KW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en-US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3</m:t>
                              </m:r>
                              <m:r>
                                <a:rPr lang="en-US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den>
                          </m:f>
                        </m:e>
                      </m:nary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ⅆ</m:t>
                      </m:r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ar-KW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391" y="3553956"/>
                <a:ext cx="2871555" cy="106106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" name="TextBox 10"/>
              <p:cNvSpPr txBox="1"/>
              <p:nvPr/>
            </p:nvSpPr>
            <p:spPr>
              <a:xfrm>
                <a:off x="624390" y="4490060"/>
                <a:ext cx="2871555" cy="1061060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KW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ar-KW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6</m:t>
                              </m:r>
                              <m:r>
                                <a:rPr lang="en-US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25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ar-KW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ar-KW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6</m:t>
                              </m:r>
                              <m:sSup>
                                <m:sSupPr>
                                  <m:ctrlPr>
                                    <a:rPr lang="en-US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9</m:t>
                              </m:r>
                              <m:r>
                                <a:rPr lang="en-US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den>
                          </m:f>
                        </m:e>
                      </m:nary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ⅆ</m:t>
                      </m:r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ar-KW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390" y="4490060"/>
                <a:ext cx="2871555" cy="106106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/>
          <p:nvPr/>
        </p:nvCxnSpPr>
        <p:spPr bwMode="auto">
          <a:xfrm>
            <a:off x="4355976" y="1427583"/>
            <a:ext cx="0" cy="4377681"/>
          </a:xfrm>
          <a:prstGeom prst="line">
            <a:avLst/>
          </a:prstGeom>
          <a:ln>
            <a:solidFill>
              <a:srgbClr val="FF0000"/>
            </a:solidFill>
            <a:headEnd type="none" w="sm" len="sm"/>
            <a:tailEnd type="none" w="sm" len="sm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74145" y="5517232"/>
            <a:ext cx="2493806" cy="4616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KW" dirty="0" smtClean="0">
                <a:solidFill>
                  <a:srgbClr val="FF0000"/>
                </a:solidFill>
              </a:rPr>
              <a:t>نستخدم الكسور الجزئية </a:t>
            </a:r>
            <a:endParaRPr lang="ar-KW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37896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20" grpId="0" animBg="1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912</TotalTime>
  <Words>278</Words>
  <Application>Microsoft Office PowerPoint</Application>
  <PresentationFormat>عرض على الشاشة (3:4)‏</PresentationFormat>
  <Paragraphs>135</Paragraphs>
  <Slides>10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الادارة العامة لمنطقة الجهراء التعليمية التوجيه الفني للرياضيات</dc:title>
  <dc:creator>Toshiba</dc:creator>
  <cp:lastModifiedBy>ACER</cp:lastModifiedBy>
  <cp:revision>144</cp:revision>
  <cp:lastPrinted>1601-01-01T00:00:00Z</cp:lastPrinted>
  <dcterms:created xsi:type="dcterms:W3CDTF">2015-02-25T16:52:32Z</dcterms:created>
  <dcterms:modified xsi:type="dcterms:W3CDTF">2015-11-21T05:35:10Z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TC062561641033</vt:lpwstr>
  </property>
</Properties>
</file>